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256" r:id="rId4"/>
    <p:sldId id="327" r:id="rId5"/>
    <p:sldId id="328" r:id="rId6"/>
    <p:sldId id="329" r:id="rId7"/>
    <p:sldId id="330" r:id="rId8"/>
    <p:sldId id="331" r:id="rId9"/>
    <p:sldId id="332" r:id="rId10"/>
    <p:sldId id="333" r:id="rId11"/>
    <p:sldId id="334"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5" r:id="rId31"/>
    <p:sldId id="356" r:id="rId32"/>
    <p:sldId id="357" r:id="rId33"/>
    <p:sldId id="358" r:id="rId34"/>
    <p:sldId id="359" r:id="rId35"/>
    <p:sldId id="360" r:id="rId36"/>
    <p:sldId id="361" r:id="rId37"/>
    <p:sldId id="363" r:id="rId38"/>
    <p:sldId id="362" r:id="rId39"/>
    <p:sldId id="32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3" d="100"/>
          <a:sy n="113"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Rev 22:18-19 says this: “For I testify unto every man that </a:t>
            </a:r>
            <a:r>
              <a:rPr lang="en-US" sz="3800" b="1" dirty="0" err="1">
                <a:solidFill>
                  <a:prstClr val="white"/>
                </a:solidFill>
                <a:latin typeface="Georgia" panose="02040502050405020303" pitchFamily="18" charset="0"/>
              </a:rPr>
              <a:t>heareth</a:t>
            </a:r>
            <a:r>
              <a:rPr lang="en-US" sz="3800" b="1" dirty="0">
                <a:solidFill>
                  <a:prstClr val="white"/>
                </a:solidFill>
                <a:latin typeface="Georgia" panose="02040502050405020303" pitchFamily="18" charset="0"/>
              </a:rPr>
              <a:t> the words of the prophecy of this book, If any man shall add unto these things, God shall add unto him the plagues that are written in this book: And if any man shall take away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170941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12:9 says this: “Let love be without dissimulation. Abhor (greatly hate) that which is evil; cleave to that which is good.”</a:t>
            </a:r>
          </a:p>
        </p:txBody>
      </p:sp>
    </p:spTree>
    <p:extLst>
      <p:ext uri="{BB962C8B-B14F-4D97-AF65-F5344CB8AC3E}">
        <p14:creationId xmlns:p14="http://schemas.microsoft.com/office/powerpoint/2010/main" val="152446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8:13 says this: “The fear of the Lord is to hate evil: pride, and </a:t>
            </a:r>
            <a:r>
              <a:rPr lang="en-US" sz="4800" b="1" dirty="0" err="1">
                <a:solidFill>
                  <a:prstClr val="white"/>
                </a:solidFill>
                <a:latin typeface="Georgia" panose="02040502050405020303" pitchFamily="18" charset="0"/>
              </a:rPr>
              <a:t>arrogancy</a:t>
            </a:r>
            <a:r>
              <a:rPr lang="en-US" sz="4800" b="1" dirty="0">
                <a:solidFill>
                  <a:prstClr val="white"/>
                </a:solidFill>
                <a:latin typeface="Georgia" panose="02040502050405020303" pitchFamily="18" charset="0"/>
              </a:rPr>
              <a:t>, and the evil way, and the </a:t>
            </a:r>
            <a:r>
              <a:rPr lang="en-US" sz="4800" b="1" dirty="0" err="1">
                <a:solidFill>
                  <a:prstClr val="white"/>
                </a:solidFill>
                <a:latin typeface="Georgia" panose="02040502050405020303" pitchFamily="18" charset="0"/>
              </a:rPr>
              <a:t>froward</a:t>
            </a:r>
            <a:r>
              <a:rPr lang="en-US" sz="4800" b="1" dirty="0">
                <a:solidFill>
                  <a:prstClr val="white"/>
                </a:solidFill>
                <a:latin typeface="Georgia" panose="02040502050405020303" pitchFamily="18" charset="0"/>
              </a:rPr>
              <a:t> mouth, do I hate.”</a:t>
            </a:r>
          </a:p>
        </p:txBody>
      </p:sp>
    </p:spTree>
    <p:extLst>
      <p:ext uri="{BB962C8B-B14F-4D97-AF65-F5344CB8AC3E}">
        <p14:creationId xmlns:p14="http://schemas.microsoft.com/office/powerpoint/2010/main" val="3002462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2:6 Jesus Himself says this: “But this thou hast (Jesus is telling the Church at Ephesus what they are doing right), that thou </a:t>
            </a:r>
            <a:r>
              <a:rPr lang="en-US" sz="4000" b="1" dirty="0" err="1">
                <a:solidFill>
                  <a:prstClr val="white"/>
                </a:solidFill>
                <a:latin typeface="Georgia" panose="02040502050405020303" pitchFamily="18" charset="0"/>
              </a:rPr>
              <a:t>hatest</a:t>
            </a:r>
            <a:r>
              <a:rPr lang="en-US" sz="4000" b="1" dirty="0">
                <a:solidFill>
                  <a:prstClr val="white"/>
                </a:solidFill>
                <a:latin typeface="Georgia" panose="02040502050405020303" pitchFamily="18" charset="0"/>
              </a:rPr>
              <a:t> the deeds of the </a:t>
            </a:r>
            <a:r>
              <a:rPr lang="en-US" sz="4000" b="1" dirty="0" err="1" smtClean="0">
                <a:solidFill>
                  <a:prstClr val="white"/>
                </a:solidFill>
                <a:latin typeface="Georgia" panose="02040502050405020303" pitchFamily="18" charset="0"/>
              </a:rPr>
              <a:t>Nicolaitans</a:t>
            </a:r>
            <a:r>
              <a:rPr lang="en-US" sz="4000" b="1" dirty="0" smtClean="0">
                <a:solidFill>
                  <a:prstClr val="white"/>
                </a:solidFill>
                <a:latin typeface="Georgia" panose="02040502050405020303" pitchFamily="18" charset="0"/>
              </a:rPr>
              <a:t>, </a:t>
            </a:r>
            <a:r>
              <a:rPr lang="en-US" sz="4000" b="1" dirty="0">
                <a:solidFill>
                  <a:prstClr val="white"/>
                </a:solidFill>
                <a:latin typeface="Georgia" panose="02040502050405020303" pitchFamily="18" charset="0"/>
              </a:rPr>
              <a:t>which I also hate.”</a:t>
            </a:r>
          </a:p>
        </p:txBody>
      </p:sp>
    </p:spTree>
    <p:extLst>
      <p:ext uri="{BB962C8B-B14F-4D97-AF65-F5344CB8AC3E}">
        <p14:creationId xmlns:p14="http://schemas.microsoft.com/office/powerpoint/2010/main" val="4047895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Psalms 5:4-6 says this: “For thou art not a God that hath pleasure in wickedness: neither shall evil dwell with thee. The foolish shall not stand in thy sight: thou </a:t>
            </a:r>
            <a:r>
              <a:rPr lang="en-US" sz="4000" b="1" dirty="0" err="1">
                <a:solidFill>
                  <a:prstClr val="white"/>
                </a:solidFill>
                <a:latin typeface="Georgia" panose="02040502050405020303" pitchFamily="18" charset="0"/>
              </a:rPr>
              <a:t>hatest</a:t>
            </a:r>
            <a:r>
              <a:rPr lang="en-US" sz="4000" b="1" dirty="0">
                <a:solidFill>
                  <a:prstClr val="white"/>
                </a:solidFill>
                <a:latin typeface="Georgia" panose="02040502050405020303" pitchFamily="18" charset="0"/>
              </a:rPr>
              <a:t> all workers of iniquity. Thou shalt destroy them that speak leasing (falsehoods or lies): the Lord will abhor (or greatly hate) the bloody and deceitful man.”</a:t>
            </a:r>
          </a:p>
        </p:txBody>
      </p:sp>
    </p:spTree>
    <p:extLst>
      <p:ext uri="{BB962C8B-B14F-4D97-AF65-F5344CB8AC3E}">
        <p14:creationId xmlns:p14="http://schemas.microsoft.com/office/powerpoint/2010/main" val="3381269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2 Chronicles 19:1-2 says this: “And Jehoshaphat the king of Judah returned to his house in peace to Jerusalem. And Jehu the son of </a:t>
            </a:r>
            <a:r>
              <a:rPr lang="en-US" sz="4000" b="1" dirty="0" err="1">
                <a:solidFill>
                  <a:prstClr val="white"/>
                </a:solidFill>
                <a:latin typeface="Georgia" panose="02040502050405020303" pitchFamily="18" charset="0"/>
              </a:rPr>
              <a:t>Hanani</a:t>
            </a:r>
            <a:r>
              <a:rPr lang="en-US" sz="4000" b="1" dirty="0">
                <a:solidFill>
                  <a:prstClr val="white"/>
                </a:solidFill>
                <a:latin typeface="Georgia" panose="02040502050405020303" pitchFamily="18" charset="0"/>
              </a:rPr>
              <a:t> the seer went out to meet him, and said to king Jehoshaphat, </a:t>
            </a:r>
            <a:r>
              <a:rPr lang="en-US" sz="4000" b="1" dirty="0" err="1">
                <a:solidFill>
                  <a:prstClr val="white"/>
                </a:solidFill>
                <a:latin typeface="Georgia" panose="02040502050405020303" pitchFamily="18" charset="0"/>
              </a:rPr>
              <a:t>Shouldest</a:t>
            </a:r>
            <a:r>
              <a:rPr lang="en-US" sz="4000" b="1" dirty="0">
                <a:solidFill>
                  <a:prstClr val="white"/>
                </a:solidFill>
                <a:latin typeface="Georgia" panose="02040502050405020303" pitchFamily="18" charset="0"/>
              </a:rPr>
              <a:t> thou help the ungodly, and love them that hate the LORD? therefore is wrath upon thee from before the LORD.”</a:t>
            </a:r>
          </a:p>
        </p:txBody>
      </p:sp>
    </p:spTree>
    <p:extLst>
      <p:ext uri="{BB962C8B-B14F-4D97-AF65-F5344CB8AC3E}">
        <p14:creationId xmlns:p14="http://schemas.microsoft.com/office/powerpoint/2010/main" val="2986545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4:4 says this: “Ye adulterers and adulteresses, know ye not that the friendship of the world is enmity with God? Whosoever therefore will be a friend of the world is the enemy of God.”</a:t>
            </a:r>
          </a:p>
        </p:txBody>
      </p:sp>
    </p:spTree>
    <p:extLst>
      <p:ext uri="{BB962C8B-B14F-4D97-AF65-F5344CB8AC3E}">
        <p14:creationId xmlns:p14="http://schemas.microsoft.com/office/powerpoint/2010/main" val="1831213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26:5 says this: “I have hated the congregation of evil doers; and will not sit with the wicked.”</a:t>
            </a:r>
          </a:p>
        </p:txBody>
      </p:sp>
    </p:spTree>
    <p:extLst>
      <p:ext uri="{BB962C8B-B14F-4D97-AF65-F5344CB8AC3E}">
        <p14:creationId xmlns:p14="http://schemas.microsoft.com/office/powerpoint/2010/main" val="282203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11247"/>
            <a:ext cx="11316560"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5:43-44 Jesus says this: “Ye have heard that it hath been said, Thou shalt love thy neighbor, and hate thine enemy. But I say unto you, Love YOUR enemies, bless them that curse YOU, do good to them that hate YOU, and pray for them which despitefully use YOU, and persecute YOU; That ye may be the children of your Father which is in heaven: for he </a:t>
            </a:r>
            <a:r>
              <a:rPr lang="en-US" sz="3800" b="1" dirty="0" err="1">
                <a:solidFill>
                  <a:prstClr val="white"/>
                </a:solidFill>
                <a:latin typeface="Georgia" panose="02040502050405020303" pitchFamily="18" charset="0"/>
              </a:rPr>
              <a:t>maketh</a:t>
            </a:r>
            <a:r>
              <a:rPr lang="en-US" sz="3800" b="1" dirty="0">
                <a:solidFill>
                  <a:prstClr val="white"/>
                </a:solidFill>
                <a:latin typeface="Georgia" panose="02040502050405020303" pitchFamily="18" charset="0"/>
              </a:rPr>
              <a:t> his sun to rise on the evil and on the good, and </a:t>
            </a:r>
            <a:r>
              <a:rPr lang="en-US" sz="3800" b="1" dirty="0" err="1">
                <a:solidFill>
                  <a:prstClr val="white"/>
                </a:solidFill>
                <a:latin typeface="Georgia" panose="02040502050405020303" pitchFamily="18" charset="0"/>
              </a:rPr>
              <a:t>sendeth</a:t>
            </a:r>
            <a:r>
              <a:rPr lang="en-US" sz="3800" b="1" dirty="0">
                <a:solidFill>
                  <a:prstClr val="white"/>
                </a:solidFill>
                <a:latin typeface="Georgia" panose="02040502050405020303" pitchFamily="18" charset="0"/>
              </a:rPr>
              <a:t> rain on the just and on the unjust.”</a:t>
            </a:r>
          </a:p>
        </p:txBody>
      </p:sp>
    </p:spTree>
    <p:extLst>
      <p:ext uri="{BB962C8B-B14F-4D97-AF65-F5344CB8AC3E}">
        <p14:creationId xmlns:p14="http://schemas.microsoft.com/office/powerpoint/2010/main" val="2851406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3:19 Jesus Himself says this: “As many as I love, I rebuke and chasten: be zealous therefore, and repent.”</a:t>
            </a:r>
          </a:p>
        </p:txBody>
      </p:sp>
    </p:spTree>
    <p:extLst>
      <p:ext uri="{BB962C8B-B14F-4D97-AF65-F5344CB8AC3E}">
        <p14:creationId xmlns:p14="http://schemas.microsoft.com/office/powerpoint/2010/main" val="2856180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FALSE GODS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5" name="TextBox 4"/>
          <p:cNvSpPr txBox="1"/>
          <p:nvPr/>
        </p:nvSpPr>
        <p:spPr>
          <a:xfrm>
            <a:off x="3849701" y="6395543"/>
            <a:ext cx="4105611" cy="400110"/>
          </a:xfrm>
          <a:prstGeom prst="rect">
            <a:avLst/>
          </a:prstGeom>
          <a:noFill/>
        </p:spPr>
        <p:txBody>
          <a:bodyPr wrap="none" rtlCol="0">
            <a:spAutoFit/>
          </a:bodyPr>
          <a:lstStyle/>
          <a:p>
            <a:r>
              <a:rPr lang="en-US" sz="2000" b="1" dirty="0" smtClean="0">
                <a:solidFill>
                  <a:schemeClr val="bg1"/>
                </a:solidFill>
                <a:effectLst>
                  <a:glow rad="127000">
                    <a:schemeClr val="bg1">
                      <a:lumMod val="85000"/>
                      <a:alpha val="40000"/>
                    </a:schemeClr>
                  </a:glow>
                </a:effectLst>
                <a:latin typeface="Georgia" panose="02040502050405020303" pitchFamily="18" charset="0"/>
              </a:rPr>
              <a:t>True Words Christian Church</a:t>
            </a:r>
            <a:endParaRPr lang="en-US" sz="2000" b="1" dirty="0">
              <a:solidFill>
                <a:schemeClr val="bg1"/>
              </a:solidFill>
              <a:effectLst>
                <a:glow rad="127000">
                  <a:schemeClr val="bg1">
                    <a:lumMod val="85000"/>
                    <a:alpha val="40000"/>
                  </a:schemeClr>
                </a:glow>
              </a:effectLst>
              <a:latin typeface="Georgia" panose="02040502050405020303"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45:7 says this: “I form the light, and create darkness: I make peace, and create evil: I the LORD do all these things.”</a:t>
            </a:r>
          </a:p>
        </p:txBody>
      </p:sp>
    </p:spTree>
    <p:extLst>
      <p:ext uri="{BB962C8B-B14F-4D97-AF65-F5344CB8AC3E}">
        <p14:creationId xmlns:p14="http://schemas.microsoft.com/office/powerpoint/2010/main" val="2782821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16:14 says this: “But the Spirit of the LORD departed from Saul, and an evil spirit from the LORD troubled him.”</a:t>
            </a:r>
          </a:p>
        </p:txBody>
      </p:sp>
    </p:spTree>
    <p:extLst>
      <p:ext uri="{BB962C8B-B14F-4D97-AF65-F5344CB8AC3E}">
        <p14:creationId xmlns:p14="http://schemas.microsoft.com/office/powerpoint/2010/main" val="3215325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16510" y="152563"/>
            <a:ext cx="11316560"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2:23-24 says this: “And he went up from thence unto Beth-el: and as he was going up by the way, there came forth little children out of the city, and mocked him, and said unto him, Go up, thou bald head; go up, thou bald head. And he turned back, and looked on them, and cursed them in the name of the LORD. And there came forth two she bears out of the wood, and tare forty and two children of them.”</a:t>
            </a:r>
          </a:p>
        </p:txBody>
      </p:sp>
    </p:spTree>
    <p:extLst>
      <p:ext uri="{BB962C8B-B14F-4D97-AF65-F5344CB8AC3E}">
        <p14:creationId xmlns:p14="http://schemas.microsoft.com/office/powerpoint/2010/main" val="659368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10:28 Jesus Himself says this: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1571865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14:34-35 says this: “Let your women keep silence in the churches: for it is not permitted unto them to speak; but they are commanded to be under obedience, as also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law. And if they will learn any thing, let them ask their husbands at home: for it is a shame for women to speak in the church.”</a:t>
            </a:r>
          </a:p>
        </p:txBody>
      </p:sp>
    </p:spTree>
    <p:extLst>
      <p:ext uri="{BB962C8B-B14F-4D97-AF65-F5344CB8AC3E}">
        <p14:creationId xmlns:p14="http://schemas.microsoft.com/office/powerpoint/2010/main" val="71533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2:11-12 says this: “Let the woman learn in silence with all subjection. But I suffer not a woman to teach, nor to usurp authority over the man, but to be in silence.”</a:t>
            </a:r>
          </a:p>
        </p:txBody>
      </p:sp>
    </p:spTree>
    <p:extLst>
      <p:ext uri="{BB962C8B-B14F-4D97-AF65-F5344CB8AC3E}">
        <p14:creationId xmlns:p14="http://schemas.microsoft.com/office/powerpoint/2010/main" val="1211507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8:38 Jesus Himself says this: “Whosoever therefore shall be ashamed of me and of my words in this adulterous and sinful generation; of him also shall the Son of man be ashamed, when he cometh in the glory of his Father with the holy angels.”</a:t>
            </a:r>
          </a:p>
        </p:txBody>
      </p:sp>
    </p:spTree>
    <p:extLst>
      <p:ext uri="{BB962C8B-B14F-4D97-AF65-F5344CB8AC3E}">
        <p14:creationId xmlns:p14="http://schemas.microsoft.com/office/powerpoint/2010/main" val="2656259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11:4 says this: “For if he that cometh </a:t>
            </a:r>
            <a:r>
              <a:rPr lang="en-US" sz="4400" b="1" dirty="0" err="1">
                <a:solidFill>
                  <a:prstClr val="white"/>
                </a:solidFill>
                <a:latin typeface="Georgia" panose="02040502050405020303" pitchFamily="18" charset="0"/>
              </a:rPr>
              <a:t>preacheth</a:t>
            </a:r>
            <a:r>
              <a:rPr lang="en-US" sz="4400" b="1" dirty="0">
                <a:solidFill>
                  <a:prstClr val="white"/>
                </a:solidFill>
                <a:latin typeface="Georgia" panose="02040502050405020303" pitchFamily="18" charset="0"/>
              </a:rPr>
              <a:t> another Jesus, whom we have not preached, or if ye receive another spirit, which ye have not received, or another gospel, which ye have not accepted, ye might well bear with him.”</a:t>
            </a:r>
          </a:p>
        </p:txBody>
      </p:sp>
    </p:spTree>
    <p:extLst>
      <p:ext uri="{BB962C8B-B14F-4D97-AF65-F5344CB8AC3E}">
        <p14:creationId xmlns:p14="http://schemas.microsoft.com/office/powerpoint/2010/main" val="4060987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4:14 says this: “That we henceforth be no more children, tossed to and fro, and carried about with every wind of doctrine, by the sleight of men, and cunning craftiness, whereby they lie in wait to deceive;”</a:t>
            </a:r>
          </a:p>
        </p:txBody>
      </p:sp>
    </p:spTree>
    <p:extLst>
      <p:ext uri="{BB962C8B-B14F-4D97-AF65-F5344CB8AC3E}">
        <p14:creationId xmlns:p14="http://schemas.microsoft.com/office/powerpoint/2010/main" val="4147054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10:13-14 says this: “For whosoever shall call upon the name of the Lord shall be saved.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189250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schemeClr val="bg1"/>
                </a:solidFill>
                <a:effectLst>
                  <a:glow rad="127000">
                    <a:schemeClr val="bg1">
                      <a:lumMod val="85000"/>
                      <a:alpha val="40000"/>
                    </a:schemeClr>
                  </a:glow>
                </a:effectLst>
                <a:latin typeface="Georgia" panose="02040502050405020303" pitchFamily="18" charset="0"/>
              </a:rPr>
              <a:t>True Words Christian Church</a:t>
            </a:r>
            <a:endParaRPr lang="en-US" sz="2000" b="1" dirty="0">
              <a:solidFill>
                <a:schemeClr val="bg1"/>
              </a:solidFill>
              <a:effectLst>
                <a:glow rad="127000">
                  <a:schemeClr val="bg1">
                    <a:lumMod val="85000"/>
                    <a:alpha val="40000"/>
                  </a:schemeClr>
                </a:glow>
              </a:effectLst>
              <a:latin typeface="Georgia" panose="02040502050405020303" pitchFamily="18" charset="0"/>
            </a:endParaRPr>
          </a:p>
        </p:txBody>
      </p:sp>
      <p:sp>
        <p:nvSpPr>
          <p:cNvPr id="5" name="Rectangle 4"/>
          <p:cNvSpPr/>
          <p:nvPr/>
        </p:nvSpPr>
        <p:spPr>
          <a:xfrm>
            <a:off x="433136" y="293884"/>
            <a:ext cx="11316560" cy="4524315"/>
          </a:xfrm>
          <a:prstGeom prst="rect">
            <a:avLst/>
          </a:prstGeom>
        </p:spPr>
        <p:txBody>
          <a:bodyPr wrap="square">
            <a:spAutoFit/>
          </a:bodyPr>
          <a:lstStyle/>
          <a:p>
            <a:pPr algn="just"/>
            <a:r>
              <a:rPr lang="en-US" sz="4800" b="1" dirty="0">
                <a:solidFill>
                  <a:schemeClr val="bg1"/>
                </a:solidFill>
                <a:latin typeface="Georgia" panose="02040502050405020303" pitchFamily="18" charset="0"/>
              </a:rPr>
              <a:t>Deuteronomy </a:t>
            </a:r>
            <a:r>
              <a:rPr lang="en-US" sz="4800" b="1" dirty="0" smtClean="0">
                <a:solidFill>
                  <a:schemeClr val="bg1"/>
                </a:solidFill>
                <a:latin typeface="Georgia" panose="02040502050405020303" pitchFamily="18" charset="0"/>
              </a:rPr>
              <a:t>10:17 says this: “For </a:t>
            </a:r>
            <a:r>
              <a:rPr lang="en-US" sz="4800" b="1" dirty="0">
                <a:solidFill>
                  <a:schemeClr val="bg1"/>
                </a:solidFill>
                <a:latin typeface="Georgia" panose="02040502050405020303" pitchFamily="18" charset="0"/>
              </a:rPr>
              <a:t>the LORD your God is God of gods, and Lord of lords, a great God, a mighty, and a terrible, which </a:t>
            </a:r>
            <a:r>
              <a:rPr lang="en-US" sz="4800" b="1" dirty="0" err="1">
                <a:solidFill>
                  <a:schemeClr val="bg1"/>
                </a:solidFill>
                <a:latin typeface="Georgia" panose="02040502050405020303" pitchFamily="18" charset="0"/>
              </a:rPr>
              <a:t>regardeth</a:t>
            </a:r>
            <a:r>
              <a:rPr lang="en-US" sz="4800" b="1" dirty="0">
                <a:solidFill>
                  <a:schemeClr val="bg1"/>
                </a:solidFill>
                <a:latin typeface="Georgia" panose="02040502050405020303" pitchFamily="18" charset="0"/>
              </a:rPr>
              <a:t> not persons, nor taketh reward</a:t>
            </a:r>
            <a:r>
              <a:rPr lang="en-US" sz="4800" b="1" dirty="0" smtClean="0">
                <a:solidFill>
                  <a:schemeClr val="bg1"/>
                </a:solidFill>
                <a:latin typeface="Georgia" panose="02040502050405020303" pitchFamily="18" charset="0"/>
              </a:rPr>
              <a:t>:”</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52500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2:8-9 says this: “For by grace are ye saved (past tense) through faith; and that not of yourselves: it is the gift of God: Not of works, lest any man should boast.”</a:t>
            </a:r>
          </a:p>
        </p:txBody>
      </p:sp>
    </p:spTree>
    <p:extLst>
      <p:ext uri="{BB962C8B-B14F-4D97-AF65-F5344CB8AC3E}">
        <p14:creationId xmlns:p14="http://schemas.microsoft.com/office/powerpoint/2010/main" val="186500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Jonah 3:10 says this: “And God saw their works, that they turned from their evil way; and God repented of the evil, that he had said that he would do unto them; and he did it not.”</a:t>
            </a:r>
          </a:p>
        </p:txBody>
      </p:sp>
    </p:spTree>
    <p:extLst>
      <p:ext uri="{BB962C8B-B14F-4D97-AF65-F5344CB8AC3E}">
        <p14:creationId xmlns:p14="http://schemas.microsoft.com/office/powerpoint/2010/main" val="2277749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119:104 says this: “Through thy precepts (or laws or commands) I get understanding: therefore I hate every false way.”</a:t>
            </a:r>
          </a:p>
        </p:txBody>
      </p:sp>
    </p:spTree>
    <p:extLst>
      <p:ext uri="{BB962C8B-B14F-4D97-AF65-F5344CB8AC3E}">
        <p14:creationId xmlns:p14="http://schemas.microsoft.com/office/powerpoint/2010/main" val="1705020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02448"/>
            <a:ext cx="11316560"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Matthew 27:3-5 says this: “Then Judas, which had betrayed him, when he saw that he was condemned, repented himself, and brought again the thirty pieces of silver to the chief priests and elders, Saying, I have sinned in that I have betrayed the innocent blood. And they said, What is that to us? see thou to that. And he cast down the pieces of silver in the temple, and departed, and went and hanged himself.”</a:t>
            </a:r>
          </a:p>
        </p:txBody>
      </p:sp>
    </p:spTree>
    <p:extLst>
      <p:ext uri="{BB962C8B-B14F-4D97-AF65-F5344CB8AC3E}">
        <p14:creationId xmlns:p14="http://schemas.microsoft.com/office/powerpoint/2010/main" val="1597691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6:64 Jesus says this to his disciples: “But there are some of you that believe not. For Jesus knew from the beginning who they were that believed not, and who should betray him.”</a:t>
            </a:r>
          </a:p>
        </p:txBody>
      </p:sp>
    </p:spTree>
    <p:extLst>
      <p:ext uri="{BB962C8B-B14F-4D97-AF65-F5344CB8AC3E}">
        <p14:creationId xmlns:p14="http://schemas.microsoft.com/office/powerpoint/2010/main" val="2626999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23:42-43 says this: “And he (the thief) said unto Jesus, Lord, remember me when thou </a:t>
            </a:r>
            <a:r>
              <a:rPr lang="en-US" sz="4800" b="1" dirty="0" err="1">
                <a:solidFill>
                  <a:prstClr val="white"/>
                </a:solidFill>
                <a:latin typeface="Georgia" panose="02040502050405020303" pitchFamily="18" charset="0"/>
              </a:rPr>
              <a:t>comest</a:t>
            </a:r>
            <a:r>
              <a:rPr lang="en-US" sz="4800" b="1" dirty="0">
                <a:solidFill>
                  <a:prstClr val="white"/>
                </a:solidFill>
                <a:latin typeface="Georgia" panose="02040502050405020303" pitchFamily="18" charset="0"/>
              </a:rPr>
              <a:t> into thy kingdom. And Jesus said unto him, Verily I say unto thee, To day shalt thou be with me in paradise.”</a:t>
            </a:r>
          </a:p>
        </p:txBody>
      </p:sp>
    </p:spTree>
    <p:extLst>
      <p:ext uri="{BB962C8B-B14F-4D97-AF65-F5344CB8AC3E}">
        <p14:creationId xmlns:p14="http://schemas.microsoft.com/office/powerpoint/2010/main" val="1066901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In Acts 16:30-31, the </a:t>
            </a:r>
            <a:r>
              <a:rPr lang="en-US" sz="4800" b="1" dirty="0" err="1">
                <a:solidFill>
                  <a:prstClr val="white"/>
                </a:solidFill>
                <a:latin typeface="Georgia" panose="02040502050405020303" pitchFamily="18" charset="0"/>
              </a:rPr>
              <a:t>prisonkeeper</a:t>
            </a:r>
            <a:r>
              <a:rPr lang="en-US" sz="4800" b="1" dirty="0">
                <a:solidFill>
                  <a:prstClr val="white"/>
                </a:solidFill>
                <a:latin typeface="Georgia" panose="02040502050405020303" pitchFamily="18" charset="0"/>
              </a:rPr>
              <a:t> asks Paul and Silas the question: “Sirs, what must I do to be saved? And they said, Believe on the Lord Jesus Christ, and thou shalt be saved, and thy house.”</a:t>
            </a:r>
          </a:p>
        </p:txBody>
      </p:sp>
    </p:spTree>
    <p:extLst>
      <p:ext uri="{BB962C8B-B14F-4D97-AF65-F5344CB8AC3E}">
        <p14:creationId xmlns:p14="http://schemas.microsoft.com/office/powerpoint/2010/main" val="2888388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5468"/>
            <a:ext cx="11316560"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1 John 5:10-13 says this: “He that believeth on the Son of God hath the witness in himself: he that believeth not God HATH MADE HIM A LIAR; because he believeth not the record that God gave of his Son. And this is the record, that God hath given to us eternal life, and this life is in his Son. He that hath the Son hath life; and he that hath not the Son of God hath not life.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579495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10:28-30 Jesus </a:t>
            </a:r>
            <a:r>
              <a:rPr lang="en-US" sz="4000" b="1" dirty="0" err="1">
                <a:solidFill>
                  <a:prstClr val="white"/>
                </a:solidFill>
                <a:latin typeface="Georgia" panose="02040502050405020303" pitchFamily="18" charset="0"/>
              </a:rPr>
              <a:t>HImself</a:t>
            </a:r>
            <a:r>
              <a:rPr lang="en-US" sz="4000" b="1" dirty="0">
                <a:solidFill>
                  <a:prstClr val="white"/>
                </a:solidFill>
                <a:latin typeface="Georgia" panose="02040502050405020303" pitchFamily="18" charset="0"/>
              </a:rPr>
              <a:t> says this: “And I give unto them eternal life; and they shall never perish, neither shall ANY MAN pluck them out of my hand. My Father, which gave them me, is greater than all; and no man is able to pluck them out of my Father's hand. I and my Father are one.”</a:t>
            </a:r>
          </a:p>
        </p:txBody>
      </p:sp>
    </p:spTree>
    <p:extLst>
      <p:ext uri="{BB962C8B-B14F-4D97-AF65-F5344CB8AC3E}">
        <p14:creationId xmlns:p14="http://schemas.microsoft.com/office/powerpoint/2010/main" val="2426102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2:15 says this: “Study to shew thyself approved unto God, a workman that </a:t>
            </a:r>
            <a:r>
              <a:rPr lang="en-US" sz="4800" b="1" dirty="0" err="1">
                <a:solidFill>
                  <a:prstClr val="white"/>
                </a:solidFill>
                <a:latin typeface="Georgia" panose="02040502050405020303" pitchFamily="18" charset="0"/>
              </a:rPr>
              <a:t>needeth</a:t>
            </a:r>
            <a:r>
              <a:rPr lang="en-US" sz="4800" b="1" dirty="0">
                <a:solidFill>
                  <a:prstClr val="white"/>
                </a:solidFill>
                <a:latin typeface="Georgia" panose="02040502050405020303" pitchFamily="18" charset="0"/>
              </a:rPr>
              <a:t> not to be ashamed, rightly dividing the word of truth.”</a:t>
            </a:r>
          </a:p>
        </p:txBody>
      </p:sp>
    </p:spTree>
    <p:extLst>
      <p:ext uri="{BB962C8B-B14F-4D97-AF65-F5344CB8AC3E}">
        <p14:creationId xmlns:p14="http://schemas.microsoft.com/office/powerpoint/2010/main" val="930392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12:2 says this: “And be not conformed to this world: but be ye transformed by the renewing of your mind, that ye may prove what is that good, and acceptable, and perfect, will of God.”</a:t>
            </a:r>
          </a:p>
        </p:txBody>
      </p:sp>
    </p:spTree>
    <p:extLst>
      <p:ext uri="{BB962C8B-B14F-4D97-AF65-F5344CB8AC3E}">
        <p14:creationId xmlns:p14="http://schemas.microsoft.com/office/powerpoint/2010/main" val="1560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64:8 says this: “But now, O LORD, thou art our father; we are the clay, and thou our potter; and we all are the work of thy hand.”</a:t>
            </a:r>
          </a:p>
        </p:txBody>
      </p:sp>
    </p:spTree>
    <p:extLst>
      <p:ext uri="{BB962C8B-B14F-4D97-AF65-F5344CB8AC3E}">
        <p14:creationId xmlns:p14="http://schemas.microsoft.com/office/powerpoint/2010/main" val="3397764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7:5 says this: “It is better to hear the rebuke of the wise, than for a man to hear the song of fools.”</a:t>
            </a:r>
          </a:p>
        </p:txBody>
      </p:sp>
    </p:spTree>
    <p:extLst>
      <p:ext uri="{BB962C8B-B14F-4D97-AF65-F5344CB8AC3E}">
        <p14:creationId xmlns:p14="http://schemas.microsoft.com/office/powerpoint/2010/main" val="1347895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8:36 says this: “And as they went on their way, they came unto a certain water: and the eunuch said, See, here is water; what doth hinder me to be baptized?”</a:t>
            </a:r>
          </a:p>
        </p:txBody>
      </p:sp>
    </p:spTree>
    <p:extLst>
      <p:ext uri="{BB962C8B-B14F-4D97-AF65-F5344CB8AC3E}">
        <p14:creationId xmlns:p14="http://schemas.microsoft.com/office/powerpoint/2010/main" val="3470529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My Bible says this in Acts 8:37: “And Philip said, If thou </a:t>
            </a:r>
            <a:r>
              <a:rPr lang="en-US" sz="4800" b="1" dirty="0" err="1">
                <a:solidFill>
                  <a:prstClr val="white"/>
                </a:solidFill>
                <a:latin typeface="Georgia" panose="02040502050405020303" pitchFamily="18" charset="0"/>
              </a:rPr>
              <a:t>believest</a:t>
            </a:r>
            <a:r>
              <a:rPr lang="en-US" sz="4800" b="1" dirty="0">
                <a:solidFill>
                  <a:prstClr val="white"/>
                </a:solidFill>
                <a:latin typeface="Georgia" panose="02040502050405020303" pitchFamily="18" charset="0"/>
              </a:rPr>
              <a:t> with all thine heart, thou </a:t>
            </a:r>
            <a:r>
              <a:rPr lang="en-US" sz="4800" b="1" dirty="0" err="1">
                <a:solidFill>
                  <a:prstClr val="white"/>
                </a:solidFill>
                <a:latin typeface="Georgia" panose="02040502050405020303" pitchFamily="18" charset="0"/>
              </a:rPr>
              <a:t>mayest</a:t>
            </a:r>
            <a:r>
              <a:rPr lang="en-US" sz="4800" b="1" dirty="0">
                <a:solidFill>
                  <a:prstClr val="white"/>
                </a:solidFill>
                <a:latin typeface="Georgia" panose="02040502050405020303" pitchFamily="18" charset="0"/>
              </a:rPr>
              <a:t>. And he answered and said, I believe that Jesus Christ is the Son of God.”</a:t>
            </a:r>
          </a:p>
        </p:txBody>
      </p:sp>
    </p:spTree>
    <p:extLst>
      <p:ext uri="{BB962C8B-B14F-4D97-AF65-F5344CB8AC3E}">
        <p14:creationId xmlns:p14="http://schemas.microsoft.com/office/powerpoint/2010/main" val="4157732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1988</Words>
  <Application>Microsoft Office PowerPoint</Application>
  <PresentationFormat>Widescreen</PresentationFormat>
  <Paragraphs>75</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33</cp:revision>
  <dcterms:created xsi:type="dcterms:W3CDTF">2019-08-31T20:33:16Z</dcterms:created>
  <dcterms:modified xsi:type="dcterms:W3CDTF">2019-10-10T19:59:51Z</dcterms:modified>
</cp:coreProperties>
</file>