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25" r:id="rId35"/>
    <p:sldId id="626" r:id="rId36"/>
    <p:sldId id="627" r:id="rId37"/>
    <p:sldId id="630" r:id="rId38"/>
    <p:sldId id="631" r:id="rId39"/>
    <p:sldId id="632" r:id="rId40"/>
    <p:sldId id="633" r:id="rId41"/>
    <p:sldId id="634" r:id="rId42"/>
    <p:sldId id="635" r:id="rId43"/>
    <p:sldId id="636" r:id="rId44"/>
    <p:sldId id="637" r:id="rId45"/>
    <p:sldId id="638" r:id="rId46"/>
    <p:sldId id="639" r:id="rId47"/>
    <p:sldId id="640" r:id="rId48"/>
    <p:sldId id="641" r:id="rId49"/>
    <p:sldId id="642" r:id="rId50"/>
    <p:sldId id="643" r:id="rId51"/>
    <p:sldId id="644" r:id="rId52"/>
    <p:sldId id="645" r:id="rId53"/>
    <p:sldId id="646" r:id="rId54"/>
    <p:sldId id="647" r:id="rId55"/>
    <p:sldId id="648" r:id="rId56"/>
    <p:sldId id="649" r:id="rId57"/>
    <p:sldId id="650" r:id="rId58"/>
    <p:sldId id="651" r:id="rId59"/>
    <p:sldId id="652" r:id="rId60"/>
    <p:sldId id="653" r:id="rId6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18:5   For her sins have reached unto heaven, and God hath remembered her iniquities.</a:t>
            </a:r>
          </a:p>
        </p:txBody>
      </p:sp>
    </p:spTree>
    <p:extLst>
      <p:ext uri="{BB962C8B-B14F-4D97-AF65-F5344CB8AC3E}">
        <p14:creationId xmlns:p14="http://schemas.microsoft.com/office/powerpoint/2010/main" val="138059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144387"/>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Jeremiah 23:38-40   But since ye say, The burden of the LORD; therefore thus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the LORD; Because ye say this word, The burden of the LORD, and I have sent unto you, saying, Ye shall not say, The burden of the LORD;  39 Therefore, behold, I, even I, will utterly forget you, and I will forsake you, and the city that I gave you and your fathers, and cast you out of my presence:  40 And I will bring an everlasting reproach upon you, and a perpetual shame, which shall not be forgotten.</a:t>
            </a:r>
          </a:p>
        </p:txBody>
      </p:sp>
    </p:spTree>
    <p:extLst>
      <p:ext uri="{BB962C8B-B14F-4D97-AF65-F5344CB8AC3E}">
        <p14:creationId xmlns:p14="http://schemas.microsoft.com/office/powerpoint/2010/main" val="160551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Lamentations 5:20-22   Wherefore dost thou forget us for ever, and forsake us so long time?  21 Turn thou us unto thee, O LORD, and we shall be turned; renew our days as of old.  22 But thou hast utterly rejected us; thou art very wroth against us.</a:t>
            </a:r>
          </a:p>
        </p:txBody>
      </p:sp>
    </p:spTree>
    <p:extLst>
      <p:ext uri="{BB962C8B-B14F-4D97-AF65-F5344CB8AC3E}">
        <p14:creationId xmlns:p14="http://schemas.microsoft.com/office/powerpoint/2010/main" val="398850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80154"/>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9:17   The wicked shall be turned into hell, and all the nations that forget God.</a:t>
            </a:r>
          </a:p>
        </p:txBody>
      </p:sp>
    </p:spTree>
    <p:extLst>
      <p:ext uri="{BB962C8B-B14F-4D97-AF65-F5344CB8AC3E}">
        <p14:creationId xmlns:p14="http://schemas.microsoft.com/office/powerpoint/2010/main" val="294300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Job 39:19-20   Hast thou given the horse strength? hast thou clothed his neck with thunder?  20 Canst thou make him afraid as a grasshopper? the glory of his nostrils is terrible. </a:t>
            </a:r>
          </a:p>
        </p:txBody>
      </p:sp>
    </p:spTree>
    <p:extLst>
      <p:ext uri="{BB962C8B-B14F-4D97-AF65-F5344CB8AC3E}">
        <p14:creationId xmlns:p14="http://schemas.microsoft.com/office/powerpoint/2010/main" val="3140774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Mark 5:9-13   And he asked him, What is thy name? And he answered, saying, My name is Legion: for we are many.  10 And he besought him much that he would not send them away out of the country.  11 Now there was there nigh unto the mountains a great herd of swine feeding.  12 And all the devils besought him, saying, Send us into the swine, that we may enter into them.  13 And forthwith Jesus gave them leave. And the unclean spirits went out, and entered into the swine: and the herd ran violently down a steep place into the sea, (they were about two thousand;) and were choked in the sea.</a:t>
            </a:r>
          </a:p>
        </p:txBody>
      </p:sp>
    </p:spTree>
    <p:extLst>
      <p:ext uri="{BB962C8B-B14F-4D97-AF65-F5344CB8AC3E}">
        <p14:creationId xmlns:p14="http://schemas.microsoft.com/office/powerpoint/2010/main" val="205777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1:25   Who changed the truth of God into a lie, and worshipped and served the creature more than the Creator, who is blessed for ever. Amen.</a:t>
            </a:r>
          </a:p>
        </p:txBody>
      </p:sp>
    </p:spTree>
    <p:extLst>
      <p:ext uri="{BB962C8B-B14F-4D97-AF65-F5344CB8AC3E}">
        <p14:creationId xmlns:p14="http://schemas.microsoft.com/office/powerpoint/2010/main" val="12459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8:4-5   And the ark rested in the seventh month, on the seventeenth day of the month, upon the mountains of Ararat.  5 And the waters decreased continually until the tenth month: in the tenth month, on the first day of the month, were the tops of the mountains seen.</a:t>
            </a:r>
          </a:p>
        </p:txBody>
      </p:sp>
    </p:spTree>
    <p:extLst>
      <p:ext uri="{BB962C8B-B14F-4D97-AF65-F5344CB8AC3E}">
        <p14:creationId xmlns:p14="http://schemas.microsoft.com/office/powerpoint/2010/main" val="3379048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68140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8:6   And it came to pass at the end of forty days, that Noah opened the window of the ark which he had made:</a:t>
            </a:r>
          </a:p>
        </p:txBody>
      </p:sp>
    </p:spTree>
    <p:extLst>
      <p:ext uri="{BB962C8B-B14F-4D97-AF65-F5344CB8AC3E}">
        <p14:creationId xmlns:p14="http://schemas.microsoft.com/office/powerpoint/2010/main" val="110700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47653"/>
            <a:ext cx="12192000" cy="1344022"/>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 Chapter 8</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8:7   And he sent forth a raven, which went forth to and fro, until the waters were dried up from off the earth.</a:t>
            </a:r>
          </a:p>
        </p:txBody>
      </p:sp>
    </p:spTree>
    <p:extLst>
      <p:ext uri="{BB962C8B-B14F-4D97-AF65-F5344CB8AC3E}">
        <p14:creationId xmlns:p14="http://schemas.microsoft.com/office/powerpoint/2010/main" val="172265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Job 1:7   And the LORD said unto Satan, Whence </a:t>
            </a:r>
            <a:r>
              <a:rPr lang="en-US" sz="5400" b="1" dirty="0" err="1">
                <a:solidFill>
                  <a:prstClr val="white"/>
                </a:solidFill>
                <a:latin typeface="Georgia" panose="02040502050405020303" pitchFamily="18" charset="0"/>
              </a:rPr>
              <a:t>comest</a:t>
            </a:r>
            <a:r>
              <a:rPr lang="en-US" sz="5400" b="1" dirty="0">
                <a:solidFill>
                  <a:prstClr val="white"/>
                </a:solidFill>
                <a:latin typeface="Georgia" panose="02040502050405020303" pitchFamily="18" charset="0"/>
              </a:rPr>
              <a:t> thou? Then Satan answered the LORD, and said, From going to and fro in the earth, and from walking up and down in it.</a:t>
            </a:r>
          </a:p>
        </p:txBody>
      </p:sp>
    </p:spTree>
    <p:extLst>
      <p:ext uri="{BB962C8B-B14F-4D97-AF65-F5344CB8AC3E}">
        <p14:creationId xmlns:p14="http://schemas.microsoft.com/office/powerpoint/2010/main" val="1299016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5:8   Be sober, be vigilant; because your adversary the devil, as a roaring lion, </a:t>
            </a:r>
            <a:r>
              <a:rPr lang="en-US" sz="5400" b="1" dirty="0" err="1">
                <a:solidFill>
                  <a:prstClr val="white"/>
                </a:solidFill>
                <a:latin typeface="Georgia" panose="02040502050405020303" pitchFamily="18" charset="0"/>
              </a:rPr>
              <a:t>walketh</a:t>
            </a:r>
            <a:r>
              <a:rPr lang="en-US" sz="5400" b="1" dirty="0">
                <a:solidFill>
                  <a:prstClr val="white"/>
                </a:solidFill>
                <a:latin typeface="Georgia" panose="02040502050405020303" pitchFamily="18" charset="0"/>
              </a:rPr>
              <a:t> about, seeking whom he may devour:</a:t>
            </a:r>
          </a:p>
        </p:txBody>
      </p:sp>
    </p:spTree>
    <p:extLst>
      <p:ext uri="{BB962C8B-B14F-4D97-AF65-F5344CB8AC3E}">
        <p14:creationId xmlns:p14="http://schemas.microsoft.com/office/powerpoint/2010/main" val="184008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23:14   Woe unto you, scribes and Pharisees, hypocrites! for ye devour widows' houses, and for a </a:t>
            </a:r>
            <a:r>
              <a:rPr lang="en-US" sz="5400" b="1" dirty="0" err="1">
                <a:solidFill>
                  <a:prstClr val="white"/>
                </a:solidFill>
                <a:latin typeface="Georgia" panose="02040502050405020303" pitchFamily="18" charset="0"/>
              </a:rPr>
              <a:t>pretence</a:t>
            </a:r>
            <a:r>
              <a:rPr lang="en-US" sz="5400" b="1" dirty="0">
                <a:solidFill>
                  <a:prstClr val="white"/>
                </a:solidFill>
                <a:latin typeface="Georgia" panose="02040502050405020303" pitchFamily="18" charset="0"/>
              </a:rPr>
              <a:t> make long prayer: therefore ye shall receive the greater damnation.</a:t>
            </a:r>
          </a:p>
        </p:txBody>
      </p:sp>
    </p:spTree>
    <p:extLst>
      <p:ext uri="{BB962C8B-B14F-4D97-AF65-F5344CB8AC3E}">
        <p14:creationId xmlns:p14="http://schemas.microsoft.com/office/powerpoint/2010/main" val="3268936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8:8-9   Also he sent forth a dove from him, to see if the waters were abated from off the face of the ground;  9 But the dove found no rest for the sole of her foot, and she returned unto him into the ark, for the waters were on the face of the whole earth: then he put forth his hand, and took her, and pulled her in unto him into the ark.</a:t>
            </a:r>
          </a:p>
        </p:txBody>
      </p:sp>
    </p:spTree>
    <p:extLst>
      <p:ext uri="{BB962C8B-B14F-4D97-AF65-F5344CB8AC3E}">
        <p14:creationId xmlns:p14="http://schemas.microsoft.com/office/powerpoint/2010/main" val="1334916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Luke 3:22   And the Holy Ghost descended in a bodily shape like a dove upon him, and a voice came from heaven, which said, Thou art my beloved Son; in thee I am well pleased.</a:t>
            </a:r>
          </a:p>
        </p:txBody>
      </p:sp>
    </p:spTree>
    <p:extLst>
      <p:ext uri="{BB962C8B-B14F-4D97-AF65-F5344CB8AC3E}">
        <p14:creationId xmlns:p14="http://schemas.microsoft.com/office/powerpoint/2010/main" val="2547607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2:14-16   And found in the temple those that sold oxen and sheep and doves, and the changers of money sitting:  15 And when he had made a scourge of small cords, he drove them all out of the temple, and the sheep, and the oxen; and poured out the changers' money, and overthrew the tables;  16 And said unto them that sold doves, Take these things hence; make not my Father's house an house of merchandise.</a:t>
            </a:r>
          </a:p>
        </p:txBody>
      </p:sp>
    </p:spTree>
    <p:extLst>
      <p:ext uri="{BB962C8B-B14F-4D97-AF65-F5344CB8AC3E}">
        <p14:creationId xmlns:p14="http://schemas.microsoft.com/office/powerpoint/2010/main" val="3486636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1:10-11   For there are many unruly and vain talkers and deceivers, specially they of the circumcision:  11 Whose mouths must be stopped, who subvert whole houses, teaching things which they ought not, for filthy lucre's sake.</a:t>
            </a:r>
          </a:p>
        </p:txBody>
      </p:sp>
    </p:spTree>
    <p:extLst>
      <p:ext uri="{BB962C8B-B14F-4D97-AF65-F5344CB8AC3E}">
        <p14:creationId xmlns:p14="http://schemas.microsoft.com/office/powerpoint/2010/main" val="4287997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2 Peter 2:1-3   But there were false prophets also among the people, even as there shall be false teachers among you, who </a:t>
            </a:r>
            <a:r>
              <a:rPr lang="en-US" sz="3400" b="1" dirty="0" err="1">
                <a:solidFill>
                  <a:prstClr val="white"/>
                </a:solidFill>
                <a:latin typeface="Georgia" panose="02040502050405020303" pitchFamily="18" charset="0"/>
              </a:rPr>
              <a:t>privily</a:t>
            </a:r>
            <a:r>
              <a:rPr lang="en-US" sz="3400" b="1" dirty="0">
                <a:solidFill>
                  <a:prstClr val="white"/>
                </a:solidFill>
                <a:latin typeface="Georgia" panose="02040502050405020303" pitchFamily="18" charset="0"/>
              </a:rPr>
              <a:t> shall bring in damnable heresies, even denying the Lord that bought them, and bring upon themselves swift destruction.  2 And many shall follow their pernicious ways; by reason of whom the way of truth shall be evil spoken of.  3 And through covetousness shall they with feigned words make merchandise of you: whose judgment now of a long time </a:t>
            </a:r>
            <a:r>
              <a:rPr lang="en-US" sz="3400" b="1" dirty="0" err="1">
                <a:solidFill>
                  <a:prstClr val="white"/>
                </a:solidFill>
                <a:latin typeface="Georgia" panose="02040502050405020303" pitchFamily="18" charset="0"/>
              </a:rPr>
              <a:t>lingereth</a:t>
            </a:r>
            <a:r>
              <a:rPr lang="en-US" sz="3400" b="1" dirty="0">
                <a:solidFill>
                  <a:prstClr val="white"/>
                </a:solidFill>
                <a:latin typeface="Georgia" panose="02040502050405020303" pitchFamily="18" charset="0"/>
              </a:rPr>
              <a:t> not, and their damnation </a:t>
            </a:r>
            <a:r>
              <a:rPr lang="en-US" sz="3400" b="1" dirty="0" err="1">
                <a:solidFill>
                  <a:prstClr val="white"/>
                </a:solidFill>
                <a:latin typeface="Georgia" panose="02040502050405020303" pitchFamily="18" charset="0"/>
              </a:rPr>
              <a:t>slumbereth</a:t>
            </a:r>
            <a:r>
              <a:rPr lang="en-US" sz="3400" b="1" dirty="0">
                <a:solidFill>
                  <a:prstClr val="white"/>
                </a:solidFill>
                <a:latin typeface="Georgia" panose="02040502050405020303" pitchFamily="18" charset="0"/>
              </a:rPr>
              <a:t> not.</a:t>
            </a:r>
          </a:p>
        </p:txBody>
      </p:sp>
    </p:spTree>
    <p:extLst>
      <p:ext uri="{BB962C8B-B14F-4D97-AF65-F5344CB8AC3E}">
        <p14:creationId xmlns:p14="http://schemas.microsoft.com/office/powerpoint/2010/main" val="1282302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5:2-3   Feed the flock of God which is among you, taking the oversight thereof, not by constraint, but willingly; not for filthy lucre, but of a ready mind;  3 Neither as being lords over God's heritage, but being ensamples to the flock.</a:t>
            </a:r>
          </a:p>
        </p:txBody>
      </p:sp>
    </p:spTree>
    <p:extLst>
      <p:ext uri="{BB962C8B-B14F-4D97-AF65-F5344CB8AC3E}">
        <p14:creationId xmlns:p14="http://schemas.microsoft.com/office/powerpoint/2010/main" val="276887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7:24   And the waters prevailed upon the earth an hundred and fifty days.</a:t>
            </a:r>
          </a:p>
        </p:txBody>
      </p:sp>
    </p:spTree>
    <p:extLst>
      <p:ext uri="{BB962C8B-B14F-4D97-AF65-F5344CB8AC3E}">
        <p14:creationId xmlns:p14="http://schemas.microsoft.com/office/powerpoint/2010/main" val="1489944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8:10-11   And he stayed yet other seven days; and again he sent forth the dove out of the ark;  11 And the dove came in to him in the evening; and, lo, in her mouth was an olive leaf </a:t>
            </a:r>
            <a:r>
              <a:rPr lang="en-US" sz="4800" b="1" dirty="0" err="1">
                <a:solidFill>
                  <a:prstClr val="white"/>
                </a:solidFill>
                <a:latin typeface="Georgia" panose="02040502050405020303" pitchFamily="18" charset="0"/>
              </a:rPr>
              <a:t>pluckt</a:t>
            </a:r>
            <a:r>
              <a:rPr lang="en-US" sz="4800" b="1" dirty="0">
                <a:solidFill>
                  <a:prstClr val="white"/>
                </a:solidFill>
                <a:latin typeface="Georgia" panose="02040502050405020303" pitchFamily="18" charset="0"/>
              </a:rPr>
              <a:t> off: so Noah knew that the waters were abated from off the earth.</a:t>
            </a:r>
          </a:p>
        </p:txBody>
      </p:sp>
    </p:spTree>
    <p:extLst>
      <p:ext uri="{BB962C8B-B14F-4D97-AF65-F5344CB8AC3E}">
        <p14:creationId xmlns:p14="http://schemas.microsoft.com/office/powerpoint/2010/main" val="3127212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3859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10:15   And how shall they preach, except they be sent? as it is written, How beautiful are the feet of them that preach the gospel of peace, and bring glad tidings of good things!</a:t>
            </a:r>
          </a:p>
        </p:txBody>
      </p:sp>
    </p:spTree>
    <p:extLst>
      <p:ext uri="{BB962C8B-B14F-4D97-AF65-F5344CB8AC3E}">
        <p14:creationId xmlns:p14="http://schemas.microsoft.com/office/powerpoint/2010/main" val="2716192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8:12   And he stayed yet other seven days; and sent forth the dove; which returned not again unto him any more.</a:t>
            </a:r>
          </a:p>
        </p:txBody>
      </p:sp>
    </p:spTree>
    <p:extLst>
      <p:ext uri="{BB962C8B-B14F-4D97-AF65-F5344CB8AC3E}">
        <p14:creationId xmlns:p14="http://schemas.microsoft.com/office/powerpoint/2010/main" val="4213620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22:6   Train up a child in the way he should go: and when he is old, he will not depart from it.</a:t>
            </a:r>
          </a:p>
        </p:txBody>
      </p:sp>
    </p:spTree>
    <p:extLst>
      <p:ext uri="{BB962C8B-B14F-4D97-AF65-F5344CB8AC3E}">
        <p14:creationId xmlns:p14="http://schemas.microsoft.com/office/powerpoint/2010/main" val="3366933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6:7   And thou shalt teach them diligently unto thy children, and shalt talk of them when thou </a:t>
            </a:r>
            <a:r>
              <a:rPr lang="en-US" sz="5400" b="1" dirty="0" err="1">
                <a:solidFill>
                  <a:prstClr val="white"/>
                </a:solidFill>
                <a:latin typeface="Georgia" panose="02040502050405020303" pitchFamily="18" charset="0"/>
              </a:rPr>
              <a:t>sittest</a:t>
            </a:r>
            <a:r>
              <a:rPr lang="en-US" sz="5400" b="1" dirty="0">
                <a:solidFill>
                  <a:prstClr val="white"/>
                </a:solidFill>
                <a:latin typeface="Georgia" panose="02040502050405020303" pitchFamily="18" charset="0"/>
              </a:rPr>
              <a:t> in thine house, and when thou </a:t>
            </a:r>
            <a:r>
              <a:rPr lang="en-US" sz="5400" b="1" dirty="0" err="1">
                <a:solidFill>
                  <a:prstClr val="white"/>
                </a:solidFill>
                <a:latin typeface="Georgia" panose="02040502050405020303" pitchFamily="18" charset="0"/>
              </a:rPr>
              <a:t>walkest</a:t>
            </a:r>
            <a:r>
              <a:rPr lang="en-US" sz="5400" b="1" dirty="0">
                <a:solidFill>
                  <a:prstClr val="white"/>
                </a:solidFill>
                <a:latin typeface="Georgia" panose="02040502050405020303" pitchFamily="18" charset="0"/>
              </a:rPr>
              <a:t> by the way, and when thou </a:t>
            </a:r>
            <a:r>
              <a:rPr lang="en-US" sz="5400" b="1" dirty="0" err="1">
                <a:solidFill>
                  <a:prstClr val="white"/>
                </a:solidFill>
                <a:latin typeface="Georgia" panose="02040502050405020303" pitchFamily="18" charset="0"/>
              </a:rPr>
              <a:t>liest</a:t>
            </a:r>
            <a:r>
              <a:rPr lang="en-US" sz="5400" b="1" dirty="0">
                <a:solidFill>
                  <a:prstClr val="white"/>
                </a:solidFill>
                <a:latin typeface="Georgia" panose="02040502050405020303" pitchFamily="18" charset="0"/>
              </a:rPr>
              <a:t> down, and when thou </a:t>
            </a:r>
            <a:r>
              <a:rPr lang="en-US" sz="5400" b="1" dirty="0" err="1">
                <a:solidFill>
                  <a:prstClr val="white"/>
                </a:solidFill>
                <a:latin typeface="Georgia" panose="02040502050405020303" pitchFamily="18" charset="0"/>
              </a:rPr>
              <a:t>risest</a:t>
            </a:r>
            <a:r>
              <a:rPr lang="en-US" sz="5400" b="1" dirty="0">
                <a:solidFill>
                  <a:prstClr val="white"/>
                </a:solidFill>
                <a:latin typeface="Georgia" panose="02040502050405020303" pitchFamily="18" charset="0"/>
              </a:rPr>
              <a:t> up.</a:t>
            </a:r>
          </a:p>
        </p:txBody>
      </p:sp>
    </p:spTree>
    <p:extLst>
      <p:ext uri="{BB962C8B-B14F-4D97-AF65-F5344CB8AC3E}">
        <p14:creationId xmlns:p14="http://schemas.microsoft.com/office/powerpoint/2010/main" val="2882284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2:24   Therefore shall a man leave his father and his mother, and shall cleave unto his wife: and they shall be one flesh.</a:t>
            </a:r>
          </a:p>
        </p:txBody>
      </p:sp>
    </p:spTree>
    <p:extLst>
      <p:ext uri="{BB962C8B-B14F-4D97-AF65-F5344CB8AC3E}">
        <p14:creationId xmlns:p14="http://schemas.microsoft.com/office/powerpoint/2010/main" val="55233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32:40   And I will make an everlasting covenant with them, that I will not turn away from them, to do them good; but I will put my fear in their hearts, that they shall not depart from me.</a:t>
            </a:r>
          </a:p>
        </p:txBody>
      </p:sp>
    </p:spTree>
    <p:extLst>
      <p:ext uri="{BB962C8B-B14F-4D97-AF65-F5344CB8AC3E}">
        <p14:creationId xmlns:p14="http://schemas.microsoft.com/office/powerpoint/2010/main" val="290912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6:16   Thus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Stand ye in the ways, and see, and ask for the old paths, where is the good way, and walk therein, and ye shall find rest for your souls. But they said, We will not walk therein.</a:t>
            </a:r>
          </a:p>
        </p:txBody>
      </p:sp>
    </p:spTree>
    <p:extLst>
      <p:ext uri="{BB962C8B-B14F-4D97-AF65-F5344CB8AC3E}">
        <p14:creationId xmlns:p14="http://schemas.microsoft.com/office/powerpoint/2010/main" val="4069898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8:13-14   And it came to pass in the six hundredth and first year, in the first month, the first day of the month, the waters were dried up from off the earth: and Noah removed the covering of the ark, and looked, and, behold, the face of the ground was dry.  14 And in the second month, on the seven and twentieth day of the month, was the earth dried.</a:t>
            </a:r>
          </a:p>
        </p:txBody>
      </p:sp>
    </p:spTree>
    <p:extLst>
      <p:ext uri="{BB962C8B-B14F-4D97-AF65-F5344CB8AC3E}">
        <p14:creationId xmlns:p14="http://schemas.microsoft.com/office/powerpoint/2010/main" val="4677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8:15-16   And God </a:t>
            </a:r>
            <a:r>
              <a:rPr lang="en-US" sz="6600" b="1" dirty="0" err="1">
                <a:solidFill>
                  <a:prstClr val="white"/>
                </a:solidFill>
                <a:latin typeface="Georgia" panose="02040502050405020303" pitchFamily="18" charset="0"/>
              </a:rPr>
              <a:t>spake</a:t>
            </a:r>
            <a:r>
              <a:rPr lang="en-US" sz="6600" b="1" dirty="0">
                <a:solidFill>
                  <a:prstClr val="white"/>
                </a:solidFill>
                <a:latin typeface="Georgia" panose="02040502050405020303" pitchFamily="18" charset="0"/>
              </a:rPr>
              <a:t> unto Noah, saying,  16 Go forth of the ark, thou, and thy wife, and thy sons, and thy sons' wives with thee.</a:t>
            </a:r>
          </a:p>
        </p:txBody>
      </p:sp>
    </p:spTree>
    <p:extLst>
      <p:ext uri="{BB962C8B-B14F-4D97-AF65-F5344CB8AC3E}">
        <p14:creationId xmlns:p14="http://schemas.microsoft.com/office/powerpoint/2010/main" val="284614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30282"/>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7:11-12   In the six hundredth year of Noah's life, in the second month, the seventeenth day of the month, the same day were all the fountains of the great deep broken up, and the windows of heaven were opened.  12 And the rain was upon the earth forty days and forty nights.</a:t>
            </a:r>
          </a:p>
        </p:txBody>
      </p:sp>
    </p:spTree>
    <p:extLst>
      <p:ext uri="{BB962C8B-B14F-4D97-AF65-F5344CB8AC3E}">
        <p14:creationId xmlns:p14="http://schemas.microsoft.com/office/powerpoint/2010/main" val="1839504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8:17   Bring forth with thee every living thing that is with thee, of all flesh, both of fowl, and of cattle, and of every creeping thing that </a:t>
            </a:r>
            <a:r>
              <a:rPr lang="en-US" sz="4800" b="1" dirty="0" err="1">
                <a:solidFill>
                  <a:prstClr val="white"/>
                </a:solidFill>
                <a:latin typeface="Georgia" panose="02040502050405020303" pitchFamily="18" charset="0"/>
              </a:rPr>
              <a:t>creepeth</a:t>
            </a:r>
            <a:r>
              <a:rPr lang="en-US" sz="4800" b="1" dirty="0">
                <a:solidFill>
                  <a:prstClr val="white"/>
                </a:solidFill>
                <a:latin typeface="Georgia" panose="02040502050405020303" pitchFamily="18" charset="0"/>
              </a:rPr>
              <a:t> upon the earth; that they may breed abundantly in the earth, and be fruitful, and multiply upon the earth.</a:t>
            </a:r>
          </a:p>
        </p:txBody>
      </p:sp>
    </p:spTree>
    <p:extLst>
      <p:ext uri="{BB962C8B-B14F-4D97-AF65-F5344CB8AC3E}">
        <p14:creationId xmlns:p14="http://schemas.microsoft.com/office/powerpoint/2010/main" val="2617603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127:3   Lo, children are an heritage of the LORD: and the fruit of the womb is his reward.</a:t>
            </a:r>
          </a:p>
        </p:txBody>
      </p:sp>
    </p:spTree>
    <p:extLst>
      <p:ext uri="{BB962C8B-B14F-4D97-AF65-F5344CB8AC3E}">
        <p14:creationId xmlns:p14="http://schemas.microsoft.com/office/powerpoint/2010/main" val="1956798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8:18-19   And Noah went forth, and his sons, and his wife, and his sons' wives with him:  19 Every beast, every creeping thing, and every fowl, and whatsoever </a:t>
            </a:r>
            <a:r>
              <a:rPr lang="en-US" sz="4800" b="1" dirty="0" err="1">
                <a:solidFill>
                  <a:prstClr val="white"/>
                </a:solidFill>
                <a:latin typeface="Georgia" panose="02040502050405020303" pitchFamily="18" charset="0"/>
              </a:rPr>
              <a:t>creepeth</a:t>
            </a:r>
            <a:r>
              <a:rPr lang="en-US" sz="4800" b="1" dirty="0">
                <a:solidFill>
                  <a:prstClr val="white"/>
                </a:solidFill>
                <a:latin typeface="Georgia" panose="02040502050405020303" pitchFamily="18" charset="0"/>
              </a:rPr>
              <a:t> upon the earth, after their kinds, went forth out of the ark.</a:t>
            </a:r>
          </a:p>
        </p:txBody>
      </p:sp>
    </p:spTree>
    <p:extLst>
      <p:ext uri="{BB962C8B-B14F-4D97-AF65-F5344CB8AC3E}">
        <p14:creationId xmlns:p14="http://schemas.microsoft.com/office/powerpoint/2010/main" val="3568397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8:20   And Noah </a:t>
            </a:r>
            <a:r>
              <a:rPr lang="en-US" sz="6000" b="1" dirty="0" err="1">
                <a:solidFill>
                  <a:prstClr val="white"/>
                </a:solidFill>
                <a:latin typeface="Georgia" panose="02040502050405020303" pitchFamily="18" charset="0"/>
              </a:rPr>
              <a:t>builded</a:t>
            </a:r>
            <a:r>
              <a:rPr lang="en-US" sz="6000" b="1" dirty="0">
                <a:solidFill>
                  <a:prstClr val="white"/>
                </a:solidFill>
                <a:latin typeface="Georgia" panose="02040502050405020303" pitchFamily="18" charset="0"/>
              </a:rPr>
              <a:t> an altar unto the LORD; and took of every clean beast, and of every clean fowl, and offered burnt offerings on the altar.</a:t>
            </a:r>
          </a:p>
        </p:txBody>
      </p:sp>
    </p:spTree>
    <p:extLst>
      <p:ext uri="{BB962C8B-B14F-4D97-AF65-F5344CB8AC3E}">
        <p14:creationId xmlns:p14="http://schemas.microsoft.com/office/powerpoint/2010/main" val="3211043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7:2   Of every clean beast thou shalt take to thee by sevens, the male and his female: and of beasts that are not clean by two, the male and his female.</a:t>
            </a:r>
          </a:p>
        </p:txBody>
      </p:sp>
    </p:spTree>
    <p:extLst>
      <p:ext uri="{BB962C8B-B14F-4D97-AF65-F5344CB8AC3E}">
        <p14:creationId xmlns:p14="http://schemas.microsoft.com/office/powerpoint/2010/main" val="3557359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8:21   And the LORD smelled a sweet </a:t>
            </a:r>
            <a:r>
              <a:rPr lang="en-US" sz="4800" b="1" dirty="0" err="1">
                <a:solidFill>
                  <a:prstClr val="white"/>
                </a:solidFill>
                <a:latin typeface="Georgia" panose="02040502050405020303" pitchFamily="18" charset="0"/>
              </a:rPr>
              <a:t>savour</a:t>
            </a:r>
            <a:r>
              <a:rPr lang="en-US" sz="4800" b="1" dirty="0">
                <a:solidFill>
                  <a:prstClr val="white"/>
                </a:solidFill>
                <a:latin typeface="Georgia" panose="02040502050405020303" pitchFamily="18" charset="0"/>
              </a:rPr>
              <a:t>; and the LORD said in his heart, I will not again curse the ground any more for man's sake; for the imagination of man's heart is evil from his youth; neither will I again smite any more every thing living, as I have done.</a:t>
            </a:r>
          </a:p>
        </p:txBody>
      </p:sp>
    </p:spTree>
    <p:extLst>
      <p:ext uri="{BB962C8B-B14F-4D97-AF65-F5344CB8AC3E}">
        <p14:creationId xmlns:p14="http://schemas.microsoft.com/office/powerpoint/2010/main" val="1201643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2:15-16   For we are unto God a sweet </a:t>
            </a:r>
            <a:r>
              <a:rPr lang="en-US" sz="4800" b="1" dirty="0" err="1">
                <a:solidFill>
                  <a:prstClr val="white"/>
                </a:solidFill>
                <a:latin typeface="Georgia" panose="02040502050405020303" pitchFamily="18" charset="0"/>
              </a:rPr>
              <a:t>savour</a:t>
            </a:r>
            <a:r>
              <a:rPr lang="en-US" sz="4800" b="1" dirty="0">
                <a:solidFill>
                  <a:prstClr val="white"/>
                </a:solidFill>
                <a:latin typeface="Georgia" panose="02040502050405020303" pitchFamily="18" charset="0"/>
              </a:rPr>
              <a:t> of Christ, in them that are saved, and in them that perish:  16 To the one we are the </a:t>
            </a:r>
            <a:r>
              <a:rPr lang="en-US" sz="4800" b="1" dirty="0" err="1">
                <a:solidFill>
                  <a:prstClr val="white"/>
                </a:solidFill>
                <a:latin typeface="Georgia" panose="02040502050405020303" pitchFamily="18" charset="0"/>
              </a:rPr>
              <a:t>savour</a:t>
            </a:r>
            <a:r>
              <a:rPr lang="en-US" sz="4800" b="1" dirty="0">
                <a:solidFill>
                  <a:prstClr val="white"/>
                </a:solidFill>
                <a:latin typeface="Georgia" panose="02040502050405020303" pitchFamily="18" charset="0"/>
              </a:rPr>
              <a:t> of death unto death; and to the other the </a:t>
            </a:r>
            <a:r>
              <a:rPr lang="en-US" sz="4800" b="1" dirty="0" err="1">
                <a:solidFill>
                  <a:prstClr val="white"/>
                </a:solidFill>
                <a:latin typeface="Georgia" panose="02040502050405020303" pitchFamily="18" charset="0"/>
              </a:rPr>
              <a:t>savour</a:t>
            </a:r>
            <a:r>
              <a:rPr lang="en-US" sz="4800" b="1" dirty="0">
                <a:solidFill>
                  <a:prstClr val="white"/>
                </a:solidFill>
                <a:latin typeface="Georgia" panose="02040502050405020303" pitchFamily="18" charset="0"/>
              </a:rPr>
              <a:t> of life unto life. And who is sufficient for these things?</a:t>
            </a:r>
          </a:p>
        </p:txBody>
      </p:sp>
    </p:spTree>
    <p:extLst>
      <p:ext uri="{BB962C8B-B14F-4D97-AF65-F5344CB8AC3E}">
        <p14:creationId xmlns:p14="http://schemas.microsoft.com/office/powerpoint/2010/main" val="2424005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5:2   And walk in love, as Christ also hath loved us, and hath given himself for us an offering and a sacrifice to God for a </a:t>
            </a:r>
            <a:r>
              <a:rPr lang="en-US" sz="6000" b="1" dirty="0" err="1">
                <a:solidFill>
                  <a:prstClr val="white"/>
                </a:solidFill>
                <a:latin typeface="Georgia" panose="02040502050405020303" pitchFamily="18" charset="0"/>
              </a:rPr>
              <a:t>sweetsmelling</a:t>
            </a:r>
            <a:r>
              <a:rPr lang="en-US" sz="6000" b="1" dirty="0">
                <a:solidFill>
                  <a:prstClr val="white"/>
                </a:solidFill>
                <a:latin typeface="Georgia" panose="02040502050405020303" pitchFamily="18" charset="0"/>
              </a:rPr>
              <a:t> </a:t>
            </a:r>
            <a:r>
              <a:rPr lang="en-US" sz="6000" b="1" dirty="0" err="1">
                <a:solidFill>
                  <a:prstClr val="white"/>
                </a:solidFill>
                <a:latin typeface="Georgia" panose="02040502050405020303" pitchFamily="18" charset="0"/>
              </a:rPr>
              <a:t>savour</a:t>
            </a:r>
            <a:r>
              <a:rPr lang="en-US" sz="6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714953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2:31   He seeing this before </a:t>
            </a:r>
            <a:r>
              <a:rPr lang="en-US" sz="6600" b="1" dirty="0" err="1">
                <a:solidFill>
                  <a:prstClr val="white"/>
                </a:solidFill>
                <a:latin typeface="Georgia" panose="02040502050405020303" pitchFamily="18" charset="0"/>
              </a:rPr>
              <a:t>spake</a:t>
            </a:r>
            <a:r>
              <a:rPr lang="en-US" sz="6600" b="1" dirty="0">
                <a:solidFill>
                  <a:prstClr val="white"/>
                </a:solidFill>
                <a:latin typeface="Georgia" panose="02040502050405020303" pitchFamily="18" charset="0"/>
              </a:rPr>
              <a:t> of the resurrection of Christ, that his soul was not left in hell, neither his flesh did see corruption.</a:t>
            </a:r>
          </a:p>
        </p:txBody>
      </p:sp>
    </p:spTree>
    <p:extLst>
      <p:ext uri="{BB962C8B-B14F-4D97-AF65-F5344CB8AC3E}">
        <p14:creationId xmlns:p14="http://schemas.microsoft.com/office/powerpoint/2010/main" val="3913792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11:39   Jesus said, Take ye away the stone. Martha, the sister of him that was dead,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him, Lord, by this time he </a:t>
            </a:r>
            <a:r>
              <a:rPr lang="en-US" sz="6000" b="1" dirty="0" err="1">
                <a:solidFill>
                  <a:prstClr val="white"/>
                </a:solidFill>
                <a:latin typeface="Georgia" panose="02040502050405020303" pitchFamily="18" charset="0"/>
              </a:rPr>
              <a:t>stinketh</a:t>
            </a:r>
            <a:r>
              <a:rPr lang="en-US" sz="6000" b="1" dirty="0">
                <a:solidFill>
                  <a:prstClr val="white"/>
                </a:solidFill>
                <a:latin typeface="Georgia" panose="02040502050405020303" pitchFamily="18" charset="0"/>
              </a:rPr>
              <a:t>: for he hath been dead four days.</a:t>
            </a:r>
          </a:p>
        </p:txBody>
      </p:sp>
    </p:spTree>
    <p:extLst>
      <p:ext uri="{BB962C8B-B14F-4D97-AF65-F5344CB8AC3E}">
        <p14:creationId xmlns:p14="http://schemas.microsoft.com/office/powerpoint/2010/main" val="303774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Genesis 8:1-3   And God remembered Noah, and every living thing, and all the cattle that was with him in the ark: and God made a wind to pass over the earth, and the waters </a:t>
            </a:r>
            <a:r>
              <a:rPr lang="en-US" sz="3700" b="1" dirty="0" err="1">
                <a:solidFill>
                  <a:prstClr val="white"/>
                </a:solidFill>
                <a:latin typeface="Georgia" panose="02040502050405020303" pitchFamily="18" charset="0"/>
              </a:rPr>
              <a:t>asswaged</a:t>
            </a:r>
            <a:r>
              <a:rPr lang="en-US" sz="3700" b="1" dirty="0">
                <a:solidFill>
                  <a:prstClr val="white"/>
                </a:solidFill>
                <a:latin typeface="Georgia" panose="02040502050405020303" pitchFamily="18" charset="0"/>
              </a:rPr>
              <a:t>;  2 The fountains also of the deep and the windows of heaven were stopped, and the rain from heaven was restrained;  3 And the waters returned from off the earth continually: and after the end of the hundred and fifty days the waters were abated.</a:t>
            </a:r>
          </a:p>
        </p:txBody>
      </p:sp>
    </p:spTree>
    <p:extLst>
      <p:ext uri="{BB962C8B-B14F-4D97-AF65-F5344CB8AC3E}">
        <p14:creationId xmlns:p14="http://schemas.microsoft.com/office/powerpoint/2010/main" val="3557266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8:21   And the LORD smelled a sweet </a:t>
            </a:r>
            <a:r>
              <a:rPr lang="en-US" sz="4800" b="1" dirty="0" err="1">
                <a:solidFill>
                  <a:prstClr val="white"/>
                </a:solidFill>
                <a:latin typeface="Georgia" panose="02040502050405020303" pitchFamily="18" charset="0"/>
              </a:rPr>
              <a:t>savour</a:t>
            </a:r>
            <a:r>
              <a:rPr lang="en-US" sz="4800" b="1" dirty="0">
                <a:solidFill>
                  <a:prstClr val="white"/>
                </a:solidFill>
                <a:latin typeface="Georgia" panose="02040502050405020303" pitchFamily="18" charset="0"/>
              </a:rPr>
              <a:t>; and the LORD said in his heart, I will not again curse the ground any more for man's sake; for the imagination of man's heart is evil from his youth; neither will I again smite any more every thing living, as I have done.</a:t>
            </a:r>
          </a:p>
        </p:txBody>
      </p:sp>
    </p:spTree>
    <p:extLst>
      <p:ext uri="{BB962C8B-B14F-4D97-AF65-F5344CB8AC3E}">
        <p14:creationId xmlns:p14="http://schemas.microsoft.com/office/powerpoint/2010/main" val="640780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Job 14:1   Man that is born of a woman is of few days, and full of trouble.</a:t>
            </a:r>
          </a:p>
        </p:txBody>
      </p:sp>
    </p:spTree>
    <p:extLst>
      <p:ext uri="{BB962C8B-B14F-4D97-AF65-F5344CB8AC3E}">
        <p14:creationId xmlns:p14="http://schemas.microsoft.com/office/powerpoint/2010/main" val="3147359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58:3   The wicked are estranged from the womb: they go astray as soon as they be born, speaking lies.</a:t>
            </a:r>
          </a:p>
        </p:txBody>
      </p:sp>
    </p:spTree>
    <p:extLst>
      <p:ext uri="{BB962C8B-B14F-4D97-AF65-F5344CB8AC3E}">
        <p14:creationId xmlns:p14="http://schemas.microsoft.com/office/powerpoint/2010/main" val="19223193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8:22   While the earth </a:t>
            </a:r>
            <a:r>
              <a:rPr lang="en-US" sz="6000" b="1" dirty="0" err="1">
                <a:solidFill>
                  <a:prstClr val="white"/>
                </a:solidFill>
                <a:latin typeface="Georgia" panose="02040502050405020303" pitchFamily="18" charset="0"/>
              </a:rPr>
              <a:t>remaineth</a:t>
            </a:r>
            <a:r>
              <a:rPr lang="en-US" sz="6000" b="1" dirty="0">
                <a:solidFill>
                  <a:prstClr val="white"/>
                </a:solidFill>
                <a:latin typeface="Georgia" panose="02040502050405020303" pitchFamily="18" charset="0"/>
              </a:rPr>
              <a:t>, seedtime and harvest, and cold and heat, and summer and winter, and day and night shall not cease.</a:t>
            </a:r>
          </a:p>
        </p:txBody>
      </p:sp>
    </p:spTree>
    <p:extLst>
      <p:ext uri="{BB962C8B-B14F-4D97-AF65-F5344CB8AC3E}">
        <p14:creationId xmlns:p14="http://schemas.microsoft.com/office/powerpoint/2010/main" val="2957069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Ecclesiastes 1:4   One generation </a:t>
            </a:r>
            <a:r>
              <a:rPr lang="en-US" sz="5400" b="1" dirty="0" err="1">
                <a:solidFill>
                  <a:prstClr val="white"/>
                </a:solidFill>
                <a:latin typeface="Georgia" panose="02040502050405020303" pitchFamily="18" charset="0"/>
              </a:rPr>
              <a:t>passeth</a:t>
            </a:r>
            <a:r>
              <a:rPr lang="en-US" sz="5400" b="1" dirty="0">
                <a:solidFill>
                  <a:prstClr val="white"/>
                </a:solidFill>
                <a:latin typeface="Georgia" panose="02040502050405020303" pitchFamily="18" charset="0"/>
              </a:rPr>
              <a:t> away, and another generation cometh: but the earth </a:t>
            </a:r>
            <a:r>
              <a:rPr lang="en-US" sz="5400" b="1" dirty="0" err="1">
                <a:solidFill>
                  <a:prstClr val="white"/>
                </a:solidFill>
                <a:latin typeface="Georgia" panose="02040502050405020303" pitchFamily="18" charset="0"/>
              </a:rPr>
              <a:t>abideth</a:t>
            </a:r>
            <a:r>
              <a:rPr lang="en-US" sz="5400" b="1" dirty="0">
                <a:solidFill>
                  <a:prstClr val="white"/>
                </a:solidFill>
                <a:latin typeface="Georgia" panose="02040502050405020303" pitchFamily="18" charset="0"/>
              </a:rPr>
              <a:t> for ever.</a:t>
            </a:r>
          </a:p>
        </p:txBody>
      </p:sp>
    </p:spTree>
    <p:extLst>
      <p:ext uri="{BB962C8B-B14F-4D97-AF65-F5344CB8AC3E}">
        <p14:creationId xmlns:p14="http://schemas.microsoft.com/office/powerpoint/2010/main" val="3725983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3:10   But the day of the Lord will come as a thief in the night; in the which the heavens shall pass away with a great noise, and the elements shall melt with fervent heat, the earth also and the works that are therein shall be burned up.</a:t>
            </a:r>
          </a:p>
        </p:txBody>
      </p:sp>
    </p:spTree>
    <p:extLst>
      <p:ext uri="{BB962C8B-B14F-4D97-AF65-F5344CB8AC3E}">
        <p14:creationId xmlns:p14="http://schemas.microsoft.com/office/powerpoint/2010/main" val="1746188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65:17   For, behold, I create new heavens and a new earth: and the former shall not be remembered, nor come into mind.</a:t>
            </a:r>
          </a:p>
        </p:txBody>
      </p:sp>
    </p:spTree>
    <p:extLst>
      <p:ext uri="{BB962C8B-B14F-4D97-AF65-F5344CB8AC3E}">
        <p14:creationId xmlns:p14="http://schemas.microsoft.com/office/powerpoint/2010/main" val="3222760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2 Peter 3:13   Nevertheless we, according to his promise, look for new heavens and a new earth, wherein </a:t>
            </a:r>
            <a:r>
              <a:rPr lang="en-US" sz="6000" b="1" dirty="0" err="1">
                <a:solidFill>
                  <a:prstClr val="white"/>
                </a:solidFill>
                <a:latin typeface="Georgia" panose="02040502050405020303" pitchFamily="18" charset="0"/>
              </a:rPr>
              <a:t>dwelleth</a:t>
            </a:r>
            <a:r>
              <a:rPr lang="en-US" sz="6000" b="1" dirty="0">
                <a:solidFill>
                  <a:prstClr val="white"/>
                </a:solidFill>
                <a:latin typeface="Georgia" panose="02040502050405020303" pitchFamily="18" charset="0"/>
              </a:rPr>
              <a:t> righteousness.</a:t>
            </a:r>
          </a:p>
        </p:txBody>
      </p:sp>
    </p:spTree>
    <p:extLst>
      <p:ext uri="{BB962C8B-B14F-4D97-AF65-F5344CB8AC3E}">
        <p14:creationId xmlns:p14="http://schemas.microsoft.com/office/powerpoint/2010/main" val="1434999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21:1   And I saw a new heaven and a new earth: for the first heaven and the first earth were passed away; and there was no more sea.</a:t>
            </a:r>
          </a:p>
        </p:txBody>
      </p:sp>
    </p:spTree>
    <p:extLst>
      <p:ext uri="{BB962C8B-B14F-4D97-AF65-F5344CB8AC3E}">
        <p14:creationId xmlns:p14="http://schemas.microsoft.com/office/powerpoint/2010/main" val="4161248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8:22   While the earth </a:t>
            </a:r>
            <a:r>
              <a:rPr lang="en-US" sz="6600" b="1" dirty="0" err="1">
                <a:solidFill>
                  <a:prstClr val="white"/>
                </a:solidFill>
                <a:latin typeface="Georgia" panose="02040502050405020303" pitchFamily="18" charset="0"/>
              </a:rPr>
              <a:t>remaineth</a:t>
            </a:r>
            <a:r>
              <a:rPr lang="en-US" sz="6600" b="1" dirty="0">
                <a:solidFill>
                  <a:prstClr val="white"/>
                </a:solidFill>
                <a:latin typeface="Georgia" panose="02040502050405020303" pitchFamily="18" charset="0"/>
              </a:rPr>
              <a:t>, seedtime and harvest, and cold and heat, and summer and winter, and day and night shall not cease.</a:t>
            </a:r>
          </a:p>
        </p:txBody>
      </p:sp>
    </p:spTree>
    <p:extLst>
      <p:ext uri="{BB962C8B-B14F-4D97-AF65-F5344CB8AC3E}">
        <p14:creationId xmlns:p14="http://schemas.microsoft.com/office/powerpoint/2010/main" val="292699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19:29   And it came to pass, when God destroyed the cities of the plain, that God remembered Abraham, and sent Lot out of the midst of the overthrow, when he overthrew the cities in the which Lot dwelt.</a:t>
            </a:r>
          </a:p>
        </p:txBody>
      </p:sp>
    </p:spTree>
    <p:extLst>
      <p:ext uri="{BB962C8B-B14F-4D97-AF65-F5344CB8AC3E}">
        <p14:creationId xmlns:p14="http://schemas.microsoft.com/office/powerpoint/2010/main" val="2935725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2:9   But as it is written, Eye hath not seen, nor ear heard, neither have entered into the heart of man, the things which God hath prepared for them that love him.</a:t>
            </a:r>
          </a:p>
        </p:txBody>
      </p:sp>
    </p:spTree>
    <p:extLst>
      <p:ext uri="{BB962C8B-B14F-4D97-AF65-F5344CB8AC3E}">
        <p14:creationId xmlns:p14="http://schemas.microsoft.com/office/powerpoint/2010/main" val="18718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163770"/>
            <a:ext cx="11504813"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30:22   And God remembered Rachel, and God hearkened to her, and opened her womb.</a:t>
            </a:r>
          </a:p>
        </p:txBody>
      </p:sp>
    </p:spTree>
    <p:extLst>
      <p:ext uri="{BB962C8B-B14F-4D97-AF65-F5344CB8AC3E}">
        <p14:creationId xmlns:p14="http://schemas.microsoft.com/office/powerpoint/2010/main" val="93904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147154"/>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2:24   And God heard their groaning, and God remembered his covenant with Abraham, with Isaac, and with Jacob.</a:t>
            </a:r>
          </a:p>
        </p:txBody>
      </p:sp>
    </p:spTree>
    <p:extLst>
      <p:ext uri="{BB962C8B-B14F-4D97-AF65-F5344CB8AC3E}">
        <p14:creationId xmlns:p14="http://schemas.microsoft.com/office/powerpoint/2010/main" val="3426092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106:4-5   Remember me, O LORD, with the </a:t>
            </a:r>
            <a:r>
              <a:rPr lang="en-US" sz="4800" b="1" dirty="0" err="1">
                <a:solidFill>
                  <a:prstClr val="white"/>
                </a:solidFill>
                <a:latin typeface="Georgia" panose="02040502050405020303" pitchFamily="18" charset="0"/>
              </a:rPr>
              <a:t>favour</a:t>
            </a:r>
            <a:r>
              <a:rPr lang="en-US" sz="4800" b="1" dirty="0">
                <a:solidFill>
                  <a:prstClr val="white"/>
                </a:solidFill>
                <a:latin typeface="Georgia" panose="02040502050405020303" pitchFamily="18" charset="0"/>
              </a:rPr>
              <a:t> that thou </a:t>
            </a:r>
            <a:r>
              <a:rPr lang="en-US" sz="4800" b="1" dirty="0" err="1">
                <a:solidFill>
                  <a:prstClr val="white"/>
                </a:solidFill>
                <a:latin typeface="Georgia" panose="02040502050405020303" pitchFamily="18" charset="0"/>
              </a:rPr>
              <a:t>bearest</a:t>
            </a:r>
            <a:r>
              <a:rPr lang="en-US" sz="4800" b="1" dirty="0">
                <a:solidFill>
                  <a:prstClr val="white"/>
                </a:solidFill>
                <a:latin typeface="Georgia" panose="02040502050405020303" pitchFamily="18" charset="0"/>
              </a:rPr>
              <a:t> unto thy people: O visit me with thy salvation;  5 That I may see the good of thy chosen, that I may rejoice in the gladness of thy nation, that I may glory with thine inheritance.</a:t>
            </a:r>
          </a:p>
        </p:txBody>
      </p:sp>
    </p:spTree>
    <p:extLst>
      <p:ext uri="{BB962C8B-B14F-4D97-AF65-F5344CB8AC3E}">
        <p14:creationId xmlns:p14="http://schemas.microsoft.com/office/powerpoint/2010/main" val="3979235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23436</TotalTime>
  <Words>2772</Words>
  <Application>Microsoft Office PowerPoint</Application>
  <PresentationFormat>Widescreen</PresentationFormat>
  <Paragraphs>117</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328</cp:revision>
  <cp:lastPrinted>2020-01-28T17:57:24Z</cp:lastPrinted>
  <dcterms:created xsi:type="dcterms:W3CDTF">2019-08-31T20:33:16Z</dcterms:created>
  <dcterms:modified xsi:type="dcterms:W3CDTF">2021-09-02T02:24:17Z</dcterms:modified>
</cp:coreProperties>
</file>