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1" r:id="rId6"/>
    <p:sldId id="532" r:id="rId7"/>
    <p:sldId id="533" r:id="rId8"/>
    <p:sldId id="534" r:id="rId9"/>
    <p:sldId id="541" r:id="rId10"/>
    <p:sldId id="542" r:id="rId11"/>
    <p:sldId id="546" r:id="rId12"/>
    <p:sldId id="547" r:id="rId13"/>
    <p:sldId id="548" r:id="rId14"/>
    <p:sldId id="552" r:id="rId15"/>
    <p:sldId id="553" r:id="rId16"/>
    <p:sldId id="558" r:id="rId17"/>
    <p:sldId id="559" r:id="rId18"/>
    <p:sldId id="560" r:id="rId19"/>
    <p:sldId id="562" r:id="rId20"/>
    <p:sldId id="563" r:id="rId21"/>
    <p:sldId id="564" r:id="rId22"/>
    <p:sldId id="566" r:id="rId23"/>
    <p:sldId id="567" r:id="rId24"/>
    <p:sldId id="569" r:id="rId25"/>
    <p:sldId id="570" r:id="rId26"/>
    <p:sldId id="571" r:id="rId27"/>
    <p:sldId id="573" r:id="rId28"/>
    <p:sldId id="574" r:id="rId29"/>
    <p:sldId id="575" r:id="rId30"/>
    <p:sldId id="576" r:id="rId31"/>
    <p:sldId id="577" r:id="rId32"/>
    <p:sldId id="578" r:id="rId33"/>
    <p:sldId id="579" r:id="rId34"/>
    <p:sldId id="580" r:id="rId35"/>
    <p:sldId id="581" r:id="rId36"/>
    <p:sldId id="582" r:id="rId37"/>
    <p:sldId id="583" r:id="rId38"/>
    <p:sldId id="584" r:id="rId39"/>
    <p:sldId id="585" r:id="rId40"/>
    <p:sldId id="586" r:id="rId41"/>
    <p:sldId id="587" r:id="rId42"/>
    <p:sldId id="588" r:id="rId43"/>
    <p:sldId id="589" r:id="rId44"/>
    <p:sldId id="590" r:id="rId45"/>
    <p:sldId id="591" r:id="rId46"/>
    <p:sldId id="592" r:id="rId47"/>
    <p:sldId id="593" r:id="rId48"/>
    <p:sldId id="594" r:id="rId49"/>
    <p:sldId id="595" r:id="rId50"/>
    <p:sldId id="596" r:id="rId51"/>
    <p:sldId id="597" r:id="rId52"/>
    <p:sldId id="598" r:id="rId53"/>
    <p:sldId id="599" r:id="rId54"/>
    <p:sldId id="600" r:id="rId55"/>
    <p:sldId id="601" r:id="rId56"/>
    <p:sldId id="602" r:id="rId57"/>
    <p:sldId id="603" r:id="rId58"/>
    <p:sldId id="604" r:id="rId59"/>
    <p:sldId id="605" r:id="rId60"/>
    <p:sldId id="606" r:id="rId61"/>
    <p:sldId id="607" r:id="rId62"/>
    <p:sldId id="608" r:id="rId63"/>
    <p:sldId id="609" r:id="rId64"/>
    <p:sldId id="610" r:id="rId65"/>
    <p:sldId id="611" r:id="rId66"/>
    <p:sldId id="612" r:id="rId67"/>
    <p:sldId id="613" r:id="rId68"/>
    <p:sldId id="614" r:id="rId69"/>
    <p:sldId id="615" r:id="rId70"/>
    <p:sldId id="616" r:id="rId71"/>
    <p:sldId id="617" r:id="rId7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4:30-31   When thou art in tribulation, and all these things are come upon thee, even in the latter days, if thou turn to the LORD thy God, and shalt be obedient unto his voice;  31 (For the LORD thy God is a merciful God;) he will not forsake thee, neither destroy thee, nor forget the covenant of thy fathers which he </a:t>
            </a:r>
            <a:r>
              <a:rPr lang="en-US" sz="4000" b="1" dirty="0" err="1">
                <a:solidFill>
                  <a:prstClr val="white"/>
                </a:solidFill>
                <a:latin typeface="Georgia" panose="02040502050405020303" pitchFamily="18" charset="0"/>
              </a:rPr>
              <a:t>sware</a:t>
            </a:r>
            <a:r>
              <a:rPr lang="en-US" sz="4000" b="1" dirty="0">
                <a:solidFill>
                  <a:prstClr val="white"/>
                </a:solidFill>
                <a:latin typeface="Georgia" panose="02040502050405020303" pitchFamily="18" charset="0"/>
              </a:rPr>
              <a:t> unto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31:6   Be strong and of a good courage, fear not, nor be afraid of them: for the LORD thy God, he it is that doth go with thee; he will not fail thee, nor forsake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13:5   Let your conversation be without covetousness; and be content with such things as ye have: for he hath said, I will never leave thee, nor forsake thee.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37:28   For the LORD </a:t>
            </a:r>
            <a:r>
              <a:rPr lang="en-US" sz="5400" b="1" dirty="0" err="1">
                <a:solidFill>
                  <a:prstClr val="white"/>
                </a:solidFill>
                <a:latin typeface="Georgia" panose="02040502050405020303" pitchFamily="18" charset="0"/>
              </a:rPr>
              <a:t>loveth</a:t>
            </a:r>
            <a:r>
              <a:rPr lang="en-US" sz="5400" b="1" dirty="0">
                <a:solidFill>
                  <a:prstClr val="white"/>
                </a:solidFill>
                <a:latin typeface="Georgia" panose="02040502050405020303" pitchFamily="18" charset="0"/>
              </a:rPr>
              <a:t> judgment, and </a:t>
            </a:r>
            <a:r>
              <a:rPr lang="en-US" sz="5400" b="1" dirty="0" err="1">
                <a:solidFill>
                  <a:prstClr val="white"/>
                </a:solidFill>
                <a:latin typeface="Georgia" panose="02040502050405020303" pitchFamily="18" charset="0"/>
              </a:rPr>
              <a:t>forsaketh</a:t>
            </a:r>
            <a:r>
              <a:rPr lang="en-US" sz="5400" b="1" dirty="0">
                <a:solidFill>
                  <a:prstClr val="white"/>
                </a:solidFill>
                <a:latin typeface="Georgia" panose="02040502050405020303" pitchFamily="18" charset="0"/>
              </a:rPr>
              <a:t> not his saints; they are preserved for ever: but the seed of the wicked shall be cut off.</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28:15   But it shall come to pass, if thou wilt not hearken unto the voice of the LORD thy God, to observe to do all his commandments and his statutes which I command thee this day; that all these curses shall come upon thee, and overtake thee: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28:16-19   Cursed shalt thou be in the city, and cursed shalt thou be in the field.  17 Cursed shall be thy basket and thy store.  18 Cursed shall be the fruit of thy body, and the fruit of thy land, the increase of thy </a:t>
            </a:r>
            <a:r>
              <a:rPr lang="en-US" sz="4000" b="1" dirty="0" err="1">
                <a:solidFill>
                  <a:prstClr val="white"/>
                </a:solidFill>
                <a:latin typeface="Georgia" panose="02040502050405020303" pitchFamily="18" charset="0"/>
              </a:rPr>
              <a:t>kine</a:t>
            </a:r>
            <a:r>
              <a:rPr lang="en-US" sz="4000" b="1" dirty="0">
                <a:solidFill>
                  <a:prstClr val="white"/>
                </a:solidFill>
                <a:latin typeface="Georgia" panose="02040502050405020303" pitchFamily="18" charset="0"/>
              </a:rPr>
              <a:t>, and the flocks of thy sheep.  19 Cursed shalt thou be when thou </a:t>
            </a:r>
            <a:r>
              <a:rPr lang="en-US" sz="4000" b="1" dirty="0" err="1">
                <a:solidFill>
                  <a:prstClr val="white"/>
                </a:solidFill>
                <a:latin typeface="Georgia" panose="02040502050405020303" pitchFamily="18" charset="0"/>
              </a:rPr>
              <a:t>comest</a:t>
            </a:r>
            <a:r>
              <a:rPr lang="en-US" sz="4000" b="1" dirty="0">
                <a:solidFill>
                  <a:prstClr val="white"/>
                </a:solidFill>
                <a:latin typeface="Georgia" panose="02040502050405020303" pitchFamily="18" charset="0"/>
              </a:rPr>
              <a:t> in, and cursed shalt thou be when thou </a:t>
            </a:r>
            <a:r>
              <a:rPr lang="en-US" sz="4000" b="1" dirty="0" err="1">
                <a:solidFill>
                  <a:prstClr val="white"/>
                </a:solidFill>
                <a:latin typeface="Georgia" panose="02040502050405020303" pitchFamily="18" charset="0"/>
              </a:rPr>
              <a:t>goest</a:t>
            </a:r>
            <a:r>
              <a:rPr lang="en-US" sz="4000" b="1" dirty="0">
                <a:solidFill>
                  <a:prstClr val="white"/>
                </a:solidFill>
                <a:latin typeface="Georgia" panose="02040502050405020303" pitchFamily="18" charset="0"/>
              </a:rPr>
              <a:t> out.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28:20   The LORD shall send upon thee cursing, vexation, and rebuke, in all that thou </a:t>
            </a:r>
            <a:r>
              <a:rPr lang="en-US" sz="4400" b="1" dirty="0" err="1">
                <a:solidFill>
                  <a:prstClr val="white"/>
                </a:solidFill>
                <a:latin typeface="Georgia" panose="02040502050405020303" pitchFamily="18" charset="0"/>
              </a:rPr>
              <a:t>settest</a:t>
            </a:r>
            <a:r>
              <a:rPr lang="en-US" sz="4400" b="1" dirty="0">
                <a:solidFill>
                  <a:prstClr val="white"/>
                </a:solidFill>
                <a:latin typeface="Georgia" panose="02040502050405020303" pitchFamily="18" charset="0"/>
              </a:rPr>
              <a:t> thine hand unto for to do, until thou be destroyed, and until thou perish quickly; because of the wickedness of thy doings, whereby thou hast forsaken 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28:21   The LORD shall make the pestilence cleave unto thee, until he have consumed thee from off the land, whither thou </a:t>
            </a:r>
            <a:r>
              <a:rPr lang="en-US" sz="5400" b="1" dirty="0" err="1">
                <a:solidFill>
                  <a:prstClr val="white"/>
                </a:solidFill>
                <a:latin typeface="Georgia" panose="02040502050405020303" pitchFamily="18" charset="0"/>
              </a:rPr>
              <a:t>goest</a:t>
            </a:r>
            <a:r>
              <a:rPr lang="en-US" sz="5400" b="1" dirty="0">
                <a:solidFill>
                  <a:prstClr val="white"/>
                </a:solidFill>
                <a:latin typeface="Georgia" panose="02040502050405020303" pitchFamily="18" charset="0"/>
              </a:rPr>
              <a:t> to possess 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Deuteronomy 28:22   The LORD shall smite thee with a consumption, and with a fever, and with an inflammation, and with an extreme burning, and with the sword, and with blasting, and with mildew; and they shall pursue thee until thou perish.</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28:23   And thy heaven that is over thy head shall be brass, and the earth that is under thee shall be iron.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Evil</a:t>
            </a:r>
            <a:endPar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From God</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28:24-25   The LORD shall make the rain of thy land powder and dust: from heaven shall it come down upon thee, until thou be destroyed.  25 The LORD shall cause thee to be smitten before thine enemies: thou shalt go out one way against them, and flee seven ways before them: and shalt be removed into all the kingdoms of the earth.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28:26-27   And thy </a:t>
            </a:r>
            <a:r>
              <a:rPr lang="en-US" sz="4400" b="1" dirty="0" err="1">
                <a:solidFill>
                  <a:prstClr val="white"/>
                </a:solidFill>
                <a:latin typeface="Georgia" panose="02040502050405020303" pitchFamily="18" charset="0"/>
              </a:rPr>
              <a:t>carcase</a:t>
            </a:r>
            <a:r>
              <a:rPr lang="en-US" sz="4400" b="1" dirty="0">
                <a:solidFill>
                  <a:prstClr val="white"/>
                </a:solidFill>
                <a:latin typeface="Georgia" panose="02040502050405020303" pitchFamily="18" charset="0"/>
              </a:rPr>
              <a:t> shall be meat unto all fowls of the air, and unto the beasts of the earth, and no man shall fray them away.  27 The LORD will smite thee with the botch of Egypt, and with the </a:t>
            </a:r>
            <a:r>
              <a:rPr lang="en-US" sz="4400" b="1" dirty="0" err="1">
                <a:solidFill>
                  <a:prstClr val="white"/>
                </a:solidFill>
                <a:latin typeface="Georgia" panose="02040502050405020303" pitchFamily="18" charset="0"/>
              </a:rPr>
              <a:t>emerods</a:t>
            </a:r>
            <a:r>
              <a:rPr lang="en-US" sz="4400" b="1" dirty="0">
                <a:solidFill>
                  <a:prstClr val="white"/>
                </a:solidFill>
                <a:latin typeface="Georgia" panose="02040502050405020303" pitchFamily="18" charset="0"/>
              </a:rPr>
              <a:t>, and with the scab, and with the itch, whereof thou canst not be healed.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28:28-29   The LORD shall smite thee with madness, and blindness, and astonishment of heart:  29 And thou shalt grope at noonday, as the blind </a:t>
            </a:r>
            <a:r>
              <a:rPr lang="en-US" sz="4400" b="1" dirty="0" err="1">
                <a:solidFill>
                  <a:prstClr val="white"/>
                </a:solidFill>
                <a:latin typeface="Georgia" panose="02040502050405020303" pitchFamily="18" charset="0"/>
              </a:rPr>
              <a:t>gropeth</a:t>
            </a:r>
            <a:r>
              <a:rPr lang="en-US" sz="4400" b="1" dirty="0">
                <a:solidFill>
                  <a:prstClr val="white"/>
                </a:solidFill>
                <a:latin typeface="Georgia" panose="02040502050405020303" pitchFamily="18" charset="0"/>
              </a:rPr>
              <a:t> in darkness, and thou shalt not prosper in thy ways: and thou shalt be only oppressed and spoiled evermore, and no man shall save thee.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28:30   Thou shalt betroth a wife, and another man shall lie with her: thou shalt build an house, and thou shalt not dwell therein: thou shalt plant a vineyard, and shalt not gather the grapes thereof.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Deuteronomy 28:31-32   Thine ox shall be slain before thine eyes, and thou shalt not eat thereof: thine ass shall be violently taken away from before thy face, and shall not be restored to thee: thy sheep shall be given unto thine enemies, and thou shalt have none to rescue them.  32 Thy sons and thy daughters shall be given unto another people, and thine eyes shall look, and fail with longing for them all the day long: and there shall be no might in thine hand.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28:33-34   The fruit of thy land, and all thy </a:t>
            </a:r>
            <a:r>
              <a:rPr lang="en-US" sz="4400" b="1" dirty="0" err="1">
                <a:solidFill>
                  <a:prstClr val="white"/>
                </a:solidFill>
                <a:latin typeface="Georgia" panose="02040502050405020303" pitchFamily="18" charset="0"/>
              </a:rPr>
              <a:t>labours</a:t>
            </a:r>
            <a:r>
              <a:rPr lang="en-US" sz="4400" b="1" dirty="0">
                <a:solidFill>
                  <a:prstClr val="white"/>
                </a:solidFill>
                <a:latin typeface="Georgia" panose="02040502050405020303" pitchFamily="18" charset="0"/>
              </a:rPr>
              <a:t>, shall a nation which thou </a:t>
            </a:r>
            <a:r>
              <a:rPr lang="en-US" sz="4400" b="1" dirty="0" err="1">
                <a:solidFill>
                  <a:prstClr val="white"/>
                </a:solidFill>
                <a:latin typeface="Georgia" panose="02040502050405020303" pitchFamily="18" charset="0"/>
              </a:rPr>
              <a:t>knowest</a:t>
            </a:r>
            <a:r>
              <a:rPr lang="en-US" sz="4400" b="1" dirty="0">
                <a:solidFill>
                  <a:prstClr val="white"/>
                </a:solidFill>
                <a:latin typeface="Georgia" panose="02040502050405020303" pitchFamily="18" charset="0"/>
              </a:rPr>
              <a:t> not eat up; and thou shalt be only oppressed and crushed </a:t>
            </a:r>
            <a:r>
              <a:rPr lang="en-US" sz="4400" b="1" dirty="0" err="1">
                <a:solidFill>
                  <a:prstClr val="white"/>
                </a:solidFill>
                <a:latin typeface="Georgia" panose="02040502050405020303" pitchFamily="18" charset="0"/>
              </a:rPr>
              <a:t>alway</a:t>
            </a:r>
            <a:r>
              <a:rPr lang="en-US" sz="4400" b="1" dirty="0">
                <a:solidFill>
                  <a:prstClr val="white"/>
                </a:solidFill>
                <a:latin typeface="Georgia" panose="02040502050405020303" pitchFamily="18" charset="0"/>
              </a:rPr>
              <a:t>:  34 So that thou shalt be mad for the sight of thine eyes which thou shalt see.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28:35-36   The LORD shall smite thee in the knees, and in the legs, with a sore botch that cannot be healed, from the sole of thy foot unto the top of thy head.  36 The LORD shall bring thee, and thy king which thou shalt set over thee, unto a nation which neither thou nor thy fathers have known; and there shalt thou serve other gods, wood and stone.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28:45   Moreover all these curses shall come upon thee, and shall pursue thee, and overtake thee, till thou be destroyed; because thou </a:t>
            </a:r>
            <a:r>
              <a:rPr lang="en-US" sz="4800" b="1" dirty="0" err="1">
                <a:solidFill>
                  <a:prstClr val="white"/>
                </a:solidFill>
                <a:latin typeface="Georgia" panose="02040502050405020303" pitchFamily="18" charset="0"/>
              </a:rPr>
              <a:t>hearkenedst</a:t>
            </a:r>
            <a:r>
              <a:rPr lang="en-US" sz="4800" b="1" dirty="0">
                <a:solidFill>
                  <a:prstClr val="white"/>
                </a:solidFill>
                <a:latin typeface="Georgia" panose="02040502050405020303" pitchFamily="18" charset="0"/>
              </a:rPr>
              <a:t> not unto the voice of the LORD thy God, to keep his commandments and his statutes which he commanded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Deuteronomy 28:46-48   And they shall be upon thee for a sign and for a wonder, and upon thy seed for ever.  47 Because thou </a:t>
            </a:r>
            <a:r>
              <a:rPr lang="en-US" sz="3600" b="1" dirty="0" err="1">
                <a:solidFill>
                  <a:prstClr val="white"/>
                </a:solidFill>
                <a:latin typeface="Georgia" panose="02040502050405020303" pitchFamily="18" charset="0"/>
              </a:rPr>
              <a:t>servedst</a:t>
            </a:r>
            <a:r>
              <a:rPr lang="en-US" sz="3600" b="1" dirty="0">
                <a:solidFill>
                  <a:prstClr val="white"/>
                </a:solidFill>
                <a:latin typeface="Georgia" panose="02040502050405020303" pitchFamily="18" charset="0"/>
              </a:rPr>
              <a:t> not the LORD thy God with joyfulness, and with gladness of heart, for the abundance of all things;  48 Therefore shalt thou serve thine enemies which the LORD shall send against thee, in hunger, and in thirst, and in nakedness, and in want of all things: and he shall put a yoke of iron upon thy neck, until he have destroyed thee.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28:58-59   If thou wilt not observe to do all the words of this law that are written in this book, that thou </a:t>
            </a:r>
            <a:r>
              <a:rPr lang="en-US" sz="4000" b="1" dirty="0" err="1">
                <a:solidFill>
                  <a:prstClr val="white"/>
                </a:solidFill>
                <a:latin typeface="Georgia" panose="02040502050405020303" pitchFamily="18" charset="0"/>
              </a:rPr>
              <a:t>mayest</a:t>
            </a:r>
            <a:r>
              <a:rPr lang="en-US" sz="4000" b="1" dirty="0">
                <a:solidFill>
                  <a:prstClr val="white"/>
                </a:solidFill>
                <a:latin typeface="Georgia" panose="02040502050405020303" pitchFamily="18" charset="0"/>
              </a:rPr>
              <a:t> fear this glorious and fearful name, THE LORD THY GOD;  59 Then the LORD will make thy plagues wonderful, and the plagues of thy seed, even great plagues, and of long continuance, and sore sicknesses, and of long continuance.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2:7-9   So went Satan forth from the presence of the LORD, and smote Job with sore boils from the sole of his foot unto his crown.  8 And he took him a potsherd to scrape himself withal; and he sat down among the ashes.  9 Then said his wife unto him, </a:t>
            </a:r>
            <a:r>
              <a:rPr lang="en-US" sz="4400" b="1" dirty="0" err="1">
                <a:solidFill>
                  <a:prstClr val="white"/>
                </a:solidFill>
                <a:latin typeface="Georgia" panose="02040502050405020303" pitchFamily="18" charset="0"/>
              </a:rPr>
              <a:t>Dost</a:t>
            </a:r>
            <a:r>
              <a:rPr lang="en-US" sz="4400" b="1" dirty="0">
                <a:solidFill>
                  <a:prstClr val="white"/>
                </a:solidFill>
                <a:latin typeface="Georgia" panose="02040502050405020303" pitchFamily="18" charset="0"/>
              </a:rPr>
              <a:t> thou still retain thine integrity? curse God, and die.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28:60-61   Moreover he will bring upon thee all the diseases of Egypt, which thou </a:t>
            </a:r>
            <a:r>
              <a:rPr lang="en-US" sz="4400" b="1" dirty="0" err="1">
                <a:solidFill>
                  <a:prstClr val="white"/>
                </a:solidFill>
                <a:latin typeface="Georgia" panose="02040502050405020303" pitchFamily="18" charset="0"/>
              </a:rPr>
              <a:t>wast</a:t>
            </a:r>
            <a:r>
              <a:rPr lang="en-US" sz="4400" b="1" dirty="0">
                <a:solidFill>
                  <a:prstClr val="white"/>
                </a:solidFill>
                <a:latin typeface="Georgia" panose="02040502050405020303" pitchFamily="18" charset="0"/>
              </a:rPr>
              <a:t> afraid of; and they shall cleave unto thee.  61 Also every sickness, and every plague, which is not written in the book of this law, them will the LORD bring upon thee, until thou be destroyed.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28:62   And ye shall be left few in number, whereas ye were as the stars of heaven for multitude; because thou </a:t>
            </a:r>
            <a:r>
              <a:rPr lang="en-US" sz="5400" b="1" dirty="0" err="1">
                <a:solidFill>
                  <a:prstClr val="white"/>
                </a:solidFill>
                <a:latin typeface="Georgia" panose="02040502050405020303" pitchFamily="18" charset="0"/>
              </a:rPr>
              <a:t>wouldest</a:t>
            </a:r>
            <a:r>
              <a:rPr lang="en-US" sz="5400" b="1" dirty="0">
                <a:solidFill>
                  <a:prstClr val="white"/>
                </a:solidFill>
                <a:latin typeface="Georgia" panose="02040502050405020303" pitchFamily="18" charset="0"/>
              </a:rPr>
              <a:t> not obey the voice of the LORD thy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28:63   And it shall come to pass, that as the LORD rejoiced over you to do you good, and to multiply you; so the LORD will rejoice over you to destroy you, and to bring you to </a:t>
            </a:r>
            <a:r>
              <a:rPr lang="en-US" sz="4800" b="1" dirty="0" err="1">
                <a:solidFill>
                  <a:prstClr val="white"/>
                </a:solidFill>
                <a:latin typeface="Georgia" panose="02040502050405020303" pitchFamily="18" charset="0"/>
              </a:rPr>
              <a:t>nought</a:t>
            </a:r>
            <a:r>
              <a:rPr lang="en-US" sz="4800" b="1" dirty="0">
                <a:solidFill>
                  <a:prstClr val="white"/>
                </a:solidFill>
                <a:latin typeface="Georgia" panose="02040502050405020303" pitchFamily="18" charset="0"/>
              </a:rPr>
              <a:t>; and ye shall be plucked from off the land whither thou </a:t>
            </a:r>
            <a:r>
              <a:rPr lang="en-US" sz="4800" b="1" dirty="0" err="1">
                <a:solidFill>
                  <a:prstClr val="white"/>
                </a:solidFill>
                <a:latin typeface="Georgia" panose="02040502050405020303" pitchFamily="18" charset="0"/>
              </a:rPr>
              <a:t>goest</a:t>
            </a:r>
            <a:r>
              <a:rPr lang="en-US" sz="4800" b="1" dirty="0">
                <a:solidFill>
                  <a:prstClr val="white"/>
                </a:solidFill>
                <a:latin typeface="Georgia" panose="02040502050405020303" pitchFamily="18" charset="0"/>
              </a:rPr>
              <a:t> to possess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28:66   And thy life shall hang in doubt before thee; and thou shalt fear day and night, and shalt have none assurance of thy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Deuteronomy 31:16-18   And the LORD said unto Moses, Behold, thou shalt sleep with thy fathers; and this people will rise up, and go a whoring after the gods of the strangers of the land, whither they go to be among them, and will forsake me, and break my covenant which I have made with them.  17 Then my anger shall be kindled against them in that day, and I will forsake them, and I will hide my face from them, and they shall be devoured, and many evils and troubles shall befall them; so that they will say in that day, Are not these evils come upon us, because our God is not among us?  18 And I will surely hide my face in that day for all the evils which they shall have wrought, in that they are turned unto other gods.</a:t>
            </a:r>
            <a:endParaRPr lang="en-US" sz="3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Joshua 1:5   There shall not any man be able to stand before thee all the days of thy life: as I was with Moses, so I will be with thee: I will not fail thee, nor forsake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Joshua 10:14   And there was no day like that before it or after it, that the LORD hearkened unto the voice of a man: for the LORD fought for Israel.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Joshua 24:20   If ye forsake the LORD, and serve strange gods, then he will turn and do you hurt, and consume you, after that he hath done you good.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83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10:10-11   And the children of Israel cried unto the LORD, saying, We have sinned against thee, both because we have forsaken our God, and also served </a:t>
            </a:r>
            <a:r>
              <a:rPr lang="en-US" sz="4400" b="1" dirty="0" err="1">
                <a:solidFill>
                  <a:prstClr val="white"/>
                </a:solidFill>
                <a:latin typeface="Georgia" panose="02040502050405020303" pitchFamily="18" charset="0"/>
              </a:rPr>
              <a:t>Baalim</a:t>
            </a:r>
            <a:r>
              <a:rPr lang="en-US" sz="4400" b="1" dirty="0">
                <a:solidFill>
                  <a:prstClr val="white"/>
                </a:solidFill>
                <a:latin typeface="Georgia" panose="02040502050405020303" pitchFamily="18" charset="0"/>
              </a:rPr>
              <a:t>.  11 And the LORD said unto the children of Israel, Did not I deliver you from the Egyptians, and from the Amorites, from the children of Ammon, and from the Philistines?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9227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10:12-14   The </a:t>
            </a:r>
            <a:r>
              <a:rPr lang="en-US" sz="4000" b="1" dirty="0" err="1">
                <a:solidFill>
                  <a:prstClr val="white"/>
                </a:solidFill>
                <a:latin typeface="Georgia" panose="02040502050405020303" pitchFamily="18" charset="0"/>
              </a:rPr>
              <a:t>Zidonians</a:t>
            </a:r>
            <a:r>
              <a:rPr lang="en-US" sz="4000" b="1" dirty="0">
                <a:solidFill>
                  <a:prstClr val="white"/>
                </a:solidFill>
                <a:latin typeface="Georgia" panose="02040502050405020303" pitchFamily="18" charset="0"/>
              </a:rPr>
              <a:t> also, and the Amalekites, and the </a:t>
            </a:r>
            <a:r>
              <a:rPr lang="en-US" sz="4000" b="1" dirty="0" err="1">
                <a:solidFill>
                  <a:prstClr val="white"/>
                </a:solidFill>
                <a:latin typeface="Georgia" panose="02040502050405020303" pitchFamily="18" charset="0"/>
              </a:rPr>
              <a:t>Maonites</a:t>
            </a:r>
            <a:r>
              <a:rPr lang="en-US" sz="4000" b="1" dirty="0">
                <a:solidFill>
                  <a:prstClr val="white"/>
                </a:solidFill>
                <a:latin typeface="Georgia" panose="02040502050405020303" pitchFamily="18" charset="0"/>
              </a:rPr>
              <a:t>, did oppress you; and ye cried to me, and I delivered you out of their hand.  13 Yet ye have forsaken me, and served other gods: wherefore I will deliver you no more.  14 Go and cry unto the gods which ye have chosen; let them deliver you in the time of your tribulation.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698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2:10   But he said unto her, Thou </a:t>
            </a:r>
            <a:r>
              <a:rPr lang="en-US" sz="5400" b="1" dirty="0" err="1">
                <a:solidFill>
                  <a:prstClr val="white"/>
                </a:solidFill>
                <a:latin typeface="Georgia" panose="02040502050405020303" pitchFamily="18" charset="0"/>
              </a:rPr>
              <a:t>speakest</a:t>
            </a:r>
            <a:r>
              <a:rPr lang="en-US" sz="5400" b="1" dirty="0">
                <a:solidFill>
                  <a:prstClr val="white"/>
                </a:solidFill>
                <a:latin typeface="Georgia" panose="02040502050405020303" pitchFamily="18" charset="0"/>
              </a:rPr>
              <a:t> as one of the foolish women </a:t>
            </a:r>
            <a:r>
              <a:rPr lang="en-US" sz="5400" b="1" dirty="0" err="1">
                <a:solidFill>
                  <a:prstClr val="white"/>
                </a:solidFill>
                <a:latin typeface="Georgia" panose="02040502050405020303" pitchFamily="18" charset="0"/>
              </a:rPr>
              <a:t>speaketh</a:t>
            </a:r>
            <a:r>
              <a:rPr lang="en-US" sz="5400" b="1" dirty="0">
                <a:solidFill>
                  <a:prstClr val="white"/>
                </a:solidFill>
                <a:latin typeface="Georgia" panose="02040502050405020303" pitchFamily="18" charset="0"/>
              </a:rPr>
              <a:t>. What? shall we receive good at the hand of God, and shall we not receive evil? In all this did not Job sin with his lips.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10:15-16   And the children of Israel said unto the LORD, We have sinned: do thou unto us whatsoever </a:t>
            </a:r>
            <a:r>
              <a:rPr lang="en-US" sz="4400" b="1" dirty="0" err="1">
                <a:solidFill>
                  <a:prstClr val="white"/>
                </a:solidFill>
                <a:latin typeface="Georgia" panose="02040502050405020303" pitchFamily="18" charset="0"/>
              </a:rPr>
              <a:t>seemeth</a:t>
            </a:r>
            <a:r>
              <a:rPr lang="en-US" sz="4400" b="1" dirty="0">
                <a:solidFill>
                  <a:prstClr val="white"/>
                </a:solidFill>
                <a:latin typeface="Georgia" panose="02040502050405020303" pitchFamily="18" charset="0"/>
              </a:rPr>
              <a:t> good unto thee; deliver us only, we pray thee, this day.  16 And they put away the strange gods from among them, and served the LORD: and his soul was grieved for the misery of Israel.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396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89:27-29   Also I will make him my firstborn, higher than the kings of the earth.  28 My mercy will I keep for him for evermore, and my covenant shall stand fast with him.  29 His seed also will I make to endure for ever, and his throne as the days of heaven.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89:30-32   If his children forsake my law, and walk not in my judgments;  31 If they break my statutes, and keep not my commandments;  32 Then will I visit their transgression with the rod, and their iniquity with stripes.</a:t>
            </a:r>
          </a:p>
        </p:txBody>
      </p:sp>
    </p:spTree>
    <p:extLst>
      <p:ext uri="{BB962C8B-B14F-4D97-AF65-F5344CB8AC3E}">
        <p14:creationId xmlns:p14="http://schemas.microsoft.com/office/powerpoint/2010/main" val="485413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Psalm 89:33-37   Nevertheless my lovingkindness will I not utterly take from him, nor suffer my faithfulness to fail.  34 My covenant will I not break, nor alter the thing that is gone out of my lips.  35 Once have I sworn by my holiness that I will not lie unto David.  36 His seed shall endure for ever, and his throne as the sun before me.  37 It shall be established for ever as the moon, and as a faithful witness in heaven. Selah.</a:t>
            </a:r>
          </a:p>
        </p:txBody>
      </p:sp>
    </p:spTree>
    <p:extLst>
      <p:ext uri="{BB962C8B-B14F-4D97-AF65-F5344CB8AC3E}">
        <p14:creationId xmlns:p14="http://schemas.microsoft.com/office/powerpoint/2010/main" val="1699028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23:38   But since ye say, The burden of the LORD; therefore thus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Because ye say this word, The burden of the LORD, and I have sent unto you, saying, Ye shall not say, The burden of the LORD;</a:t>
            </a:r>
          </a:p>
        </p:txBody>
      </p:sp>
    </p:spTree>
    <p:extLst>
      <p:ext uri="{BB962C8B-B14F-4D97-AF65-F5344CB8AC3E}">
        <p14:creationId xmlns:p14="http://schemas.microsoft.com/office/powerpoint/2010/main" val="10999733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23:39-40   Therefore, behold, I, even I, will utterly forget you, and I will forsake you, and the city that I gave you and your fathers, and cast you out of my presence:  40 And I will bring an everlasting reproach upon you, and a perpetual shame, which shall not be forgotten.</a:t>
            </a:r>
          </a:p>
        </p:txBody>
      </p:sp>
    </p:spTree>
    <p:extLst>
      <p:ext uri="{BB962C8B-B14F-4D97-AF65-F5344CB8AC3E}">
        <p14:creationId xmlns:p14="http://schemas.microsoft.com/office/powerpoint/2010/main" val="41108331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Lamentations 5:20-22   Wherefore dost thou forget us for ever, and forsake us so long time?  21 Turn thou us unto thee, O LORD, and we shall be turned; renew our days as of old.  22 But thou hast utterly rejected us; thou art very wroth against us.</a:t>
            </a:r>
          </a:p>
        </p:txBody>
      </p:sp>
    </p:spTree>
    <p:extLst>
      <p:ext uri="{BB962C8B-B14F-4D97-AF65-F5344CB8AC3E}">
        <p14:creationId xmlns:p14="http://schemas.microsoft.com/office/powerpoint/2010/main" val="1495537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4:8-10   We are troubled on every side, yet not distressed; we are perplexed, but not in despair;  9 Persecuted, but not forsaken; cast down, but not destroyed;  10 Always bearing about in the body the dying of the Lord Jesus, that the life also of Jesus might be made manifest in our body.</a:t>
            </a:r>
          </a:p>
        </p:txBody>
      </p:sp>
    </p:spTree>
    <p:extLst>
      <p:ext uri="{BB962C8B-B14F-4D97-AF65-F5344CB8AC3E}">
        <p14:creationId xmlns:p14="http://schemas.microsoft.com/office/powerpoint/2010/main" val="2417906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11:27   By faith he forsook Egypt, not fearing the wrath of the king: for he endured, as seeing him who is invisible.</a:t>
            </a:r>
          </a:p>
        </p:txBody>
      </p:sp>
    </p:spTree>
    <p:extLst>
      <p:ext uri="{BB962C8B-B14F-4D97-AF65-F5344CB8AC3E}">
        <p14:creationId xmlns:p14="http://schemas.microsoft.com/office/powerpoint/2010/main" val="706860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14:7-8   Go, tell Jeroboam, Thus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God of Israel, Forasmuch as I exalted thee from among the people, and made thee prince over my people Israel,  8 And rent the kingdom away from the house of David, and gave it thee: and yet thou hast not been as my servant David, who kept my commandments, and who followed me with all his heart, to do that only which was right in mine eyes;</a:t>
            </a:r>
          </a:p>
        </p:txBody>
      </p:sp>
    </p:spTree>
    <p:extLst>
      <p:ext uri="{BB962C8B-B14F-4D97-AF65-F5344CB8AC3E}">
        <p14:creationId xmlns:p14="http://schemas.microsoft.com/office/powerpoint/2010/main" val="831469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13:24   He that </a:t>
            </a:r>
            <a:r>
              <a:rPr lang="en-US" sz="5400" b="1" dirty="0" err="1">
                <a:solidFill>
                  <a:prstClr val="white"/>
                </a:solidFill>
                <a:latin typeface="Georgia" panose="02040502050405020303" pitchFamily="18" charset="0"/>
              </a:rPr>
              <a:t>spareth</a:t>
            </a:r>
            <a:r>
              <a:rPr lang="en-US" sz="5400" b="1" dirty="0">
                <a:solidFill>
                  <a:prstClr val="white"/>
                </a:solidFill>
                <a:latin typeface="Georgia" panose="02040502050405020303" pitchFamily="18" charset="0"/>
              </a:rPr>
              <a:t> his rod </a:t>
            </a:r>
            <a:r>
              <a:rPr lang="en-US" sz="5400" b="1" dirty="0" err="1">
                <a:solidFill>
                  <a:prstClr val="white"/>
                </a:solidFill>
                <a:latin typeface="Georgia" panose="02040502050405020303" pitchFamily="18" charset="0"/>
              </a:rPr>
              <a:t>hateth</a:t>
            </a:r>
            <a:r>
              <a:rPr lang="en-US" sz="5400" b="1" dirty="0">
                <a:solidFill>
                  <a:prstClr val="white"/>
                </a:solidFill>
                <a:latin typeface="Georgia" panose="02040502050405020303" pitchFamily="18" charset="0"/>
              </a:rPr>
              <a:t> his son: but he that </a:t>
            </a:r>
            <a:r>
              <a:rPr lang="en-US" sz="5400" b="1" dirty="0" err="1">
                <a:solidFill>
                  <a:prstClr val="white"/>
                </a:solidFill>
                <a:latin typeface="Georgia" panose="02040502050405020303" pitchFamily="18" charset="0"/>
              </a:rPr>
              <a:t>loveth</a:t>
            </a:r>
            <a:r>
              <a:rPr lang="en-US" sz="5400" b="1" dirty="0">
                <a:solidFill>
                  <a:prstClr val="white"/>
                </a:solidFill>
                <a:latin typeface="Georgia" panose="02040502050405020303" pitchFamily="18" charset="0"/>
              </a:rPr>
              <a:t> him </a:t>
            </a:r>
            <a:r>
              <a:rPr lang="en-US" sz="5400" b="1" dirty="0" err="1">
                <a:solidFill>
                  <a:prstClr val="white"/>
                </a:solidFill>
                <a:latin typeface="Georgia" panose="02040502050405020303" pitchFamily="18" charset="0"/>
              </a:rPr>
              <a:t>chasteneth</a:t>
            </a:r>
            <a:r>
              <a:rPr lang="en-US" sz="5400" b="1" dirty="0">
                <a:solidFill>
                  <a:prstClr val="white"/>
                </a:solidFill>
                <a:latin typeface="Georgia" panose="02040502050405020303" pitchFamily="18" charset="0"/>
              </a:rPr>
              <a:t> him betimes.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14:9   But hast done evil above all that were before thee: for thou hast gone and made thee other gods, and molten images, to provoke me to anger, and hast cast me behind thy back:</a:t>
            </a:r>
          </a:p>
        </p:txBody>
      </p:sp>
    </p:spTree>
    <p:extLst>
      <p:ext uri="{BB962C8B-B14F-4D97-AF65-F5344CB8AC3E}">
        <p14:creationId xmlns:p14="http://schemas.microsoft.com/office/powerpoint/2010/main" val="1006764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14:10   Therefore, behold, I will bring evil upon the house of Jeroboam, and will cut off from Jeroboam him that </a:t>
            </a:r>
            <a:r>
              <a:rPr lang="en-US" sz="4400" b="1" dirty="0" err="1">
                <a:solidFill>
                  <a:prstClr val="white"/>
                </a:solidFill>
                <a:latin typeface="Georgia" panose="02040502050405020303" pitchFamily="18" charset="0"/>
              </a:rPr>
              <a:t>pisseth</a:t>
            </a:r>
            <a:r>
              <a:rPr lang="en-US" sz="4400" b="1" dirty="0">
                <a:solidFill>
                  <a:prstClr val="white"/>
                </a:solidFill>
                <a:latin typeface="Georgia" panose="02040502050405020303" pitchFamily="18" charset="0"/>
              </a:rPr>
              <a:t> against the wall, and him that is shut up and left in Israel, and will take away the remnant of the house of Jeroboam, as a man taketh away dung, till it be all gone.</a:t>
            </a:r>
          </a:p>
        </p:txBody>
      </p:sp>
    </p:spTree>
    <p:extLst>
      <p:ext uri="{BB962C8B-B14F-4D97-AF65-F5344CB8AC3E}">
        <p14:creationId xmlns:p14="http://schemas.microsoft.com/office/powerpoint/2010/main" val="1244041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14:11-12   Him that </a:t>
            </a:r>
            <a:r>
              <a:rPr lang="en-US" sz="4800" b="1" dirty="0" err="1">
                <a:solidFill>
                  <a:prstClr val="white"/>
                </a:solidFill>
                <a:latin typeface="Georgia" panose="02040502050405020303" pitchFamily="18" charset="0"/>
              </a:rPr>
              <a:t>dieth</a:t>
            </a:r>
            <a:r>
              <a:rPr lang="en-US" sz="4800" b="1" dirty="0">
                <a:solidFill>
                  <a:prstClr val="white"/>
                </a:solidFill>
                <a:latin typeface="Georgia" panose="02040502050405020303" pitchFamily="18" charset="0"/>
              </a:rPr>
              <a:t> of Jeroboam in the city shall the dogs eat; and him that </a:t>
            </a:r>
            <a:r>
              <a:rPr lang="en-US" sz="4800" b="1" dirty="0" err="1">
                <a:solidFill>
                  <a:prstClr val="white"/>
                </a:solidFill>
                <a:latin typeface="Georgia" panose="02040502050405020303" pitchFamily="18" charset="0"/>
              </a:rPr>
              <a:t>dieth</a:t>
            </a:r>
            <a:r>
              <a:rPr lang="en-US" sz="4800" b="1" dirty="0">
                <a:solidFill>
                  <a:prstClr val="white"/>
                </a:solidFill>
                <a:latin typeface="Georgia" panose="02040502050405020303" pitchFamily="18" charset="0"/>
              </a:rPr>
              <a:t> in the field shall the fowls of the air eat: for the LORD hath spoken it.  12 Arise thou therefore, get thee to thine own house: and when thy feet enter into the city, the child shall die.</a:t>
            </a:r>
          </a:p>
        </p:txBody>
      </p:sp>
    </p:spTree>
    <p:extLst>
      <p:ext uri="{BB962C8B-B14F-4D97-AF65-F5344CB8AC3E}">
        <p14:creationId xmlns:p14="http://schemas.microsoft.com/office/powerpoint/2010/main" val="22131668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9:10   The fear of the LORD is the beginning of wisdom: and the knowledge of the holy is understanding.</a:t>
            </a:r>
          </a:p>
        </p:txBody>
      </p:sp>
    </p:spTree>
    <p:extLst>
      <p:ext uri="{BB962C8B-B14F-4D97-AF65-F5344CB8AC3E}">
        <p14:creationId xmlns:p14="http://schemas.microsoft.com/office/powerpoint/2010/main" val="68617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36:12   But Rabshakeh said, Hath my master sent me to thy master and to thee to speak these words? hath he not sent me to the men that sit upon the wall, that they may eat their own dung, and drink their own piss with you?</a:t>
            </a:r>
          </a:p>
        </p:txBody>
      </p:sp>
    </p:spTree>
    <p:extLst>
      <p:ext uri="{BB962C8B-B14F-4D97-AF65-F5344CB8AC3E}">
        <p14:creationId xmlns:p14="http://schemas.microsoft.com/office/powerpoint/2010/main" val="634828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4617"/>
            <a:ext cx="12188952" cy="5436889"/>
          </a:xfrm>
          <a:prstGeom prst="rect">
            <a:avLst/>
          </a:prstGeom>
        </p:spPr>
      </p:pic>
    </p:spTree>
    <p:extLst>
      <p:ext uri="{BB962C8B-B14F-4D97-AF65-F5344CB8AC3E}">
        <p14:creationId xmlns:p14="http://schemas.microsoft.com/office/powerpoint/2010/main" val="7567746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Jeremiah 4:5-8   Declare ye in Judah, and publish in Jerusalem; and say, Blow ye the trumpet in the land: cry, gather together, and say, Assemble yourselves, and let us go into the </a:t>
            </a:r>
            <a:r>
              <a:rPr lang="en-US" sz="3200" b="1" dirty="0" err="1">
                <a:solidFill>
                  <a:prstClr val="white"/>
                </a:solidFill>
                <a:latin typeface="Georgia" panose="02040502050405020303" pitchFamily="18" charset="0"/>
              </a:rPr>
              <a:t>defenced</a:t>
            </a:r>
            <a:r>
              <a:rPr lang="en-US" sz="3200" b="1" dirty="0">
                <a:solidFill>
                  <a:prstClr val="white"/>
                </a:solidFill>
                <a:latin typeface="Georgia" panose="02040502050405020303" pitchFamily="18" charset="0"/>
              </a:rPr>
              <a:t> cities.  6 Set up the standard toward Zion: retire, stay not: for I will bring evil from the north, and a great destruction.  7 The lion is come up from his thicket, and the destroyer of the Gentiles is on his way; he is gone forth from his place to make thy land desolate; and thy cities shall be laid waste, without an inhabitant.  8 For this gird you with sackcloth, lament and howl: for the fierce anger of the LORD is not turned back from us.</a:t>
            </a:r>
          </a:p>
        </p:txBody>
      </p:sp>
    </p:spTree>
    <p:extLst>
      <p:ext uri="{BB962C8B-B14F-4D97-AF65-F5344CB8AC3E}">
        <p14:creationId xmlns:p14="http://schemas.microsoft.com/office/powerpoint/2010/main" val="16144624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17:14   And Absalom and all the men of Israel said, The counsel of </a:t>
            </a:r>
            <a:r>
              <a:rPr lang="en-US" sz="4800" b="1" dirty="0" err="1">
                <a:solidFill>
                  <a:prstClr val="white"/>
                </a:solidFill>
                <a:latin typeface="Georgia" panose="02040502050405020303" pitchFamily="18" charset="0"/>
              </a:rPr>
              <a:t>Hushai</a:t>
            </a:r>
            <a:r>
              <a:rPr lang="en-US" sz="4800" b="1" dirty="0">
                <a:solidFill>
                  <a:prstClr val="white"/>
                </a:solidFill>
                <a:latin typeface="Georgia" panose="02040502050405020303" pitchFamily="18" charset="0"/>
              </a:rPr>
              <a:t> the </a:t>
            </a:r>
            <a:r>
              <a:rPr lang="en-US" sz="4800" b="1" dirty="0" err="1">
                <a:solidFill>
                  <a:prstClr val="white"/>
                </a:solidFill>
                <a:latin typeface="Georgia" panose="02040502050405020303" pitchFamily="18" charset="0"/>
              </a:rPr>
              <a:t>Archite</a:t>
            </a:r>
            <a:r>
              <a:rPr lang="en-US" sz="4800" b="1" dirty="0">
                <a:solidFill>
                  <a:prstClr val="white"/>
                </a:solidFill>
                <a:latin typeface="Georgia" panose="02040502050405020303" pitchFamily="18" charset="0"/>
              </a:rPr>
              <a:t> is better than the counsel of </a:t>
            </a:r>
            <a:r>
              <a:rPr lang="en-US" sz="4800" b="1" dirty="0" err="1">
                <a:solidFill>
                  <a:prstClr val="white"/>
                </a:solidFill>
                <a:latin typeface="Georgia" panose="02040502050405020303" pitchFamily="18" charset="0"/>
              </a:rPr>
              <a:t>Ahithophel</a:t>
            </a:r>
            <a:r>
              <a:rPr lang="en-US" sz="4800" b="1" dirty="0">
                <a:solidFill>
                  <a:prstClr val="white"/>
                </a:solidFill>
                <a:latin typeface="Georgia" panose="02040502050405020303" pitchFamily="18" charset="0"/>
              </a:rPr>
              <a:t>. For the LORD had appointed to defeat the good counsel of </a:t>
            </a:r>
            <a:r>
              <a:rPr lang="en-US" sz="4800" b="1" dirty="0" err="1">
                <a:solidFill>
                  <a:prstClr val="white"/>
                </a:solidFill>
                <a:latin typeface="Georgia" panose="02040502050405020303" pitchFamily="18" charset="0"/>
              </a:rPr>
              <a:t>Ahithophel</a:t>
            </a:r>
            <a:r>
              <a:rPr lang="en-US" sz="4800" b="1" dirty="0">
                <a:solidFill>
                  <a:prstClr val="white"/>
                </a:solidFill>
                <a:latin typeface="Georgia" panose="02040502050405020303" pitchFamily="18" charset="0"/>
              </a:rPr>
              <a:t>, to the intent that the LORD might bring evil upon Absalom.</a:t>
            </a:r>
          </a:p>
        </p:txBody>
      </p:sp>
    </p:spTree>
    <p:extLst>
      <p:ext uri="{BB962C8B-B14F-4D97-AF65-F5344CB8AC3E}">
        <p14:creationId xmlns:p14="http://schemas.microsoft.com/office/powerpoint/2010/main" val="536840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21:21-22   Behold, I will bring evil upon thee, and will take away thy posterity, and will cut off from Ahab him that </a:t>
            </a:r>
            <a:r>
              <a:rPr lang="en-US" sz="4000" b="1" dirty="0" err="1">
                <a:solidFill>
                  <a:prstClr val="white"/>
                </a:solidFill>
                <a:latin typeface="Georgia" panose="02040502050405020303" pitchFamily="18" charset="0"/>
              </a:rPr>
              <a:t>pisseth</a:t>
            </a:r>
            <a:r>
              <a:rPr lang="en-US" sz="4000" b="1" dirty="0">
                <a:solidFill>
                  <a:prstClr val="white"/>
                </a:solidFill>
                <a:latin typeface="Georgia" panose="02040502050405020303" pitchFamily="18" charset="0"/>
              </a:rPr>
              <a:t> against the wall, and him that is shut up and left in Israel,  22 And will make thine house like the house of Jeroboam the son of </a:t>
            </a:r>
            <a:r>
              <a:rPr lang="en-US" sz="4000" b="1" dirty="0" err="1">
                <a:solidFill>
                  <a:prstClr val="white"/>
                </a:solidFill>
                <a:latin typeface="Georgia" panose="02040502050405020303" pitchFamily="18" charset="0"/>
              </a:rPr>
              <a:t>Nebat</a:t>
            </a:r>
            <a:r>
              <a:rPr lang="en-US" sz="4000" b="1" dirty="0">
                <a:solidFill>
                  <a:prstClr val="white"/>
                </a:solidFill>
                <a:latin typeface="Georgia" panose="02040502050405020303" pitchFamily="18" charset="0"/>
              </a:rPr>
              <a:t>, and like the house of </a:t>
            </a:r>
            <a:r>
              <a:rPr lang="en-US" sz="4000" b="1" dirty="0" err="1">
                <a:solidFill>
                  <a:prstClr val="white"/>
                </a:solidFill>
                <a:latin typeface="Georgia" panose="02040502050405020303" pitchFamily="18" charset="0"/>
              </a:rPr>
              <a:t>Baasha</a:t>
            </a:r>
            <a:r>
              <a:rPr lang="en-US" sz="4000" b="1" dirty="0">
                <a:solidFill>
                  <a:prstClr val="white"/>
                </a:solidFill>
                <a:latin typeface="Georgia" panose="02040502050405020303" pitchFamily="18" charset="0"/>
              </a:rPr>
              <a:t> the son of </a:t>
            </a:r>
            <a:r>
              <a:rPr lang="en-US" sz="4000" b="1" dirty="0" err="1">
                <a:solidFill>
                  <a:prstClr val="white"/>
                </a:solidFill>
                <a:latin typeface="Georgia" panose="02040502050405020303" pitchFamily="18" charset="0"/>
              </a:rPr>
              <a:t>Ahijah</a:t>
            </a:r>
            <a:r>
              <a:rPr lang="en-US" sz="4000" b="1" dirty="0">
                <a:solidFill>
                  <a:prstClr val="white"/>
                </a:solidFill>
                <a:latin typeface="Georgia" panose="02040502050405020303" pitchFamily="18" charset="0"/>
              </a:rPr>
              <a:t>, for the provocation wherewith thou hast provoked me to anger, and made Israel to sin.</a:t>
            </a:r>
          </a:p>
        </p:txBody>
      </p:sp>
    </p:spTree>
    <p:extLst>
      <p:ext uri="{BB962C8B-B14F-4D97-AF65-F5344CB8AC3E}">
        <p14:creationId xmlns:p14="http://schemas.microsoft.com/office/powerpoint/2010/main" val="38460300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21:12   Therefore thus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God of Israel, Behold, I am bringing such evil upon Jerusalem and Judah, that whosoever </a:t>
            </a:r>
            <a:r>
              <a:rPr lang="en-US" sz="5400" b="1" dirty="0" err="1">
                <a:solidFill>
                  <a:prstClr val="white"/>
                </a:solidFill>
                <a:latin typeface="Georgia" panose="02040502050405020303" pitchFamily="18" charset="0"/>
              </a:rPr>
              <a:t>heareth</a:t>
            </a:r>
            <a:r>
              <a:rPr lang="en-US" sz="5400" b="1" dirty="0">
                <a:solidFill>
                  <a:prstClr val="white"/>
                </a:solidFill>
                <a:latin typeface="Georgia" panose="02040502050405020303" pitchFamily="18" charset="0"/>
              </a:rPr>
              <a:t> of it, both his ears shall tingle.</a:t>
            </a:r>
          </a:p>
        </p:txBody>
      </p:sp>
    </p:spTree>
    <p:extLst>
      <p:ext uri="{BB962C8B-B14F-4D97-AF65-F5344CB8AC3E}">
        <p14:creationId xmlns:p14="http://schemas.microsoft.com/office/powerpoint/2010/main" val="3942796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23:13-14   Withhold not correction from the child: for if thou </a:t>
            </a:r>
            <a:r>
              <a:rPr lang="en-US" sz="5400" b="1" dirty="0" err="1">
                <a:solidFill>
                  <a:prstClr val="white"/>
                </a:solidFill>
                <a:latin typeface="Georgia" panose="02040502050405020303" pitchFamily="18" charset="0"/>
              </a:rPr>
              <a:t>beatest</a:t>
            </a:r>
            <a:r>
              <a:rPr lang="en-US" sz="5400" b="1" dirty="0">
                <a:solidFill>
                  <a:prstClr val="white"/>
                </a:solidFill>
                <a:latin typeface="Georgia" panose="02040502050405020303" pitchFamily="18" charset="0"/>
              </a:rPr>
              <a:t> him with the rod, he shall not die.  14 Thou shalt beat him with the rod, and shalt deliver his soul from hell.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45:5   And </a:t>
            </a:r>
            <a:r>
              <a:rPr lang="en-US" sz="5400" b="1" dirty="0" err="1">
                <a:solidFill>
                  <a:prstClr val="white"/>
                </a:solidFill>
                <a:latin typeface="Georgia" panose="02040502050405020303" pitchFamily="18" charset="0"/>
              </a:rPr>
              <a:t>seekest</a:t>
            </a:r>
            <a:r>
              <a:rPr lang="en-US" sz="5400" b="1" dirty="0">
                <a:solidFill>
                  <a:prstClr val="white"/>
                </a:solidFill>
                <a:latin typeface="Georgia" panose="02040502050405020303" pitchFamily="18" charset="0"/>
              </a:rPr>
              <a:t> thou great things for thyself? seek them not: for, behold, I will bring evil upon all flesh,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but thy life will I give unto thee for a prey in all places whither thou </a:t>
            </a:r>
            <a:r>
              <a:rPr lang="en-US" sz="5400" b="1" dirty="0" err="1">
                <a:solidFill>
                  <a:prstClr val="white"/>
                </a:solidFill>
                <a:latin typeface="Georgia" panose="02040502050405020303" pitchFamily="18" charset="0"/>
              </a:rPr>
              <a:t>goest</a:t>
            </a:r>
            <a:r>
              <a:rPr lang="en-US" sz="54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3996770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119:71   It is good for me that I have been afflicted; that I might learn thy statutes.</a:t>
            </a:r>
          </a:p>
        </p:txBody>
      </p:sp>
    </p:spTree>
    <p:extLst>
      <p:ext uri="{BB962C8B-B14F-4D97-AF65-F5344CB8AC3E}">
        <p14:creationId xmlns:p14="http://schemas.microsoft.com/office/powerpoint/2010/main" val="1937840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Judges 9:23   Then God sent an evil spirit between Abimelech and the men of </a:t>
            </a:r>
            <a:r>
              <a:rPr lang="en-US" sz="5400" b="1" dirty="0" err="1">
                <a:solidFill>
                  <a:prstClr val="white"/>
                </a:solidFill>
                <a:latin typeface="Georgia" panose="02040502050405020303" pitchFamily="18" charset="0"/>
              </a:rPr>
              <a:t>Shechem</a:t>
            </a:r>
            <a:r>
              <a:rPr lang="en-US" sz="5400" b="1" dirty="0">
                <a:solidFill>
                  <a:prstClr val="white"/>
                </a:solidFill>
                <a:latin typeface="Georgia" panose="02040502050405020303" pitchFamily="18" charset="0"/>
              </a:rPr>
              <a:t>; and the men of </a:t>
            </a:r>
            <a:r>
              <a:rPr lang="en-US" sz="5400" b="1" dirty="0" err="1">
                <a:solidFill>
                  <a:prstClr val="white"/>
                </a:solidFill>
                <a:latin typeface="Georgia" panose="02040502050405020303" pitchFamily="18" charset="0"/>
              </a:rPr>
              <a:t>Shechem</a:t>
            </a:r>
            <a:r>
              <a:rPr lang="en-US" sz="5400" b="1" dirty="0">
                <a:solidFill>
                  <a:prstClr val="white"/>
                </a:solidFill>
                <a:latin typeface="Georgia" panose="02040502050405020303" pitchFamily="18" charset="0"/>
              </a:rPr>
              <a:t> dealt treacherously with Abimelech:</a:t>
            </a:r>
          </a:p>
        </p:txBody>
      </p:sp>
    </p:spTree>
    <p:extLst>
      <p:ext uri="{BB962C8B-B14F-4D97-AF65-F5344CB8AC3E}">
        <p14:creationId xmlns:p14="http://schemas.microsoft.com/office/powerpoint/2010/main" val="40411058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16:14   But the Spirit of the LORD departed from Saul, and an evil spirit from the LORD troubled him.</a:t>
            </a:r>
          </a:p>
        </p:txBody>
      </p:sp>
    </p:spTree>
    <p:extLst>
      <p:ext uri="{BB962C8B-B14F-4D97-AF65-F5344CB8AC3E}">
        <p14:creationId xmlns:p14="http://schemas.microsoft.com/office/powerpoint/2010/main" val="9033446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16:15   And Saul's servants said unto him, Behold now, an evil spirit from God </a:t>
            </a:r>
            <a:r>
              <a:rPr lang="en-US" sz="6000" b="1" dirty="0" err="1">
                <a:solidFill>
                  <a:prstClr val="white"/>
                </a:solidFill>
                <a:latin typeface="Georgia" panose="02040502050405020303" pitchFamily="18" charset="0"/>
              </a:rPr>
              <a:t>troubleth</a:t>
            </a:r>
            <a:r>
              <a:rPr lang="en-US" sz="6000" b="1" dirty="0">
                <a:solidFill>
                  <a:prstClr val="white"/>
                </a:solidFill>
                <a:latin typeface="Georgia" panose="02040502050405020303" pitchFamily="18" charset="0"/>
              </a:rPr>
              <a:t> thee.</a:t>
            </a:r>
          </a:p>
        </p:txBody>
      </p:sp>
    </p:spTree>
    <p:extLst>
      <p:ext uri="{BB962C8B-B14F-4D97-AF65-F5344CB8AC3E}">
        <p14:creationId xmlns:p14="http://schemas.microsoft.com/office/powerpoint/2010/main" val="1856417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16:16   Let our lord now command thy servants, which are before thee, to seek out a man, who is a cunning player on an harp: and it shall come to pass, when the evil spirit from God is upon thee, that he shall play with his hand, and thou shalt be well.</a:t>
            </a:r>
          </a:p>
        </p:txBody>
      </p:sp>
    </p:spTree>
    <p:extLst>
      <p:ext uri="{BB962C8B-B14F-4D97-AF65-F5344CB8AC3E}">
        <p14:creationId xmlns:p14="http://schemas.microsoft.com/office/powerpoint/2010/main" val="35990015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16:23   And it came to pass, when the evil spirit from God was upon Saul, that David took an harp, and played with his hand: so Saul was refreshed, and was well, and the evil spirit departed from him.</a:t>
            </a:r>
          </a:p>
        </p:txBody>
      </p:sp>
    </p:spTree>
    <p:extLst>
      <p:ext uri="{BB962C8B-B14F-4D97-AF65-F5344CB8AC3E}">
        <p14:creationId xmlns:p14="http://schemas.microsoft.com/office/powerpoint/2010/main" val="36664742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18:10   And it came to pass on the morrow, that the evil spirit from God came upon Saul, and he prophesied in the midst of the house: and David played with his hand, as at other times: and there was a javelin in Saul's hand.</a:t>
            </a:r>
          </a:p>
        </p:txBody>
      </p:sp>
    </p:spTree>
    <p:extLst>
      <p:ext uri="{BB962C8B-B14F-4D97-AF65-F5344CB8AC3E}">
        <p14:creationId xmlns:p14="http://schemas.microsoft.com/office/powerpoint/2010/main" val="4734702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19:9   And the evil spirit from the LORD was upon Saul, as he sat in his house with his javelin in his hand: and David played with his hand.</a:t>
            </a:r>
          </a:p>
        </p:txBody>
      </p:sp>
    </p:spTree>
    <p:extLst>
      <p:ext uri="{BB962C8B-B14F-4D97-AF65-F5344CB8AC3E}">
        <p14:creationId xmlns:p14="http://schemas.microsoft.com/office/powerpoint/2010/main" val="29266259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119:103   How sweet are thy words unto my taste! yea, sweeter than honey to my mouth!</a:t>
            </a:r>
          </a:p>
        </p:txBody>
      </p:sp>
    </p:spTree>
    <p:extLst>
      <p:ext uri="{BB962C8B-B14F-4D97-AF65-F5344CB8AC3E}">
        <p14:creationId xmlns:p14="http://schemas.microsoft.com/office/powerpoint/2010/main" val="2301789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Amos 3:6   Shall a trumpet be blown in the city, and the people not be afraid? shall there be evil in a city, and the LORD hath not done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2:14-15   Now thanks be unto God, which always </a:t>
            </a:r>
            <a:r>
              <a:rPr lang="en-US" sz="4800" b="1" dirty="0" err="1">
                <a:solidFill>
                  <a:prstClr val="white"/>
                </a:solidFill>
                <a:latin typeface="Georgia" panose="02040502050405020303" pitchFamily="18" charset="0"/>
              </a:rPr>
              <a:t>causeth</a:t>
            </a:r>
            <a:r>
              <a:rPr lang="en-US" sz="4800" b="1" dirty="0">
                <a:solidFill>
                  <a:prstClr val="white"/>
                </a:solidFill>
                <a:latin typeface="Georgia" panose="02040502050405020303" pitchFamily="18" charset="0"/>
              </a:rPr>
              <a:t> us to triumph in Christ, and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manifest the </a:t>
            </a:r>
            <a:r>
              <a:rPr lang="en-US" sz="4800" b="1" dirty="0" err="1">
                <a:solidFill>
                  <a:prstClr val="white"/>
                </a:solidFill>
                <a:latin typeface="Georgia" panose="02040502050405020303" pitchFamily="18" charset="0"/>
              </a:rPr>
              <a:t>savour</a:t>
            </a:r>
            <a:r>
              <a:rPr lang="en-US" sz="4800" b="1" dirty="0">
                <a:solidFill>
                  <a:prstClr val="white"/>
                </a:solidFill>
                <a:latin typeface="Georgia" panose="02040502050405020303" pitchFamily="18" charset="0"/>
              </a:rPr>
              <a:t> of his knowledge by us in every place.  15 For we are unto God a sweet </a:t>
            </a:r>
            <a:r>
              <a:rPr lang="en-US" sz="4800" b="1" dirty="0" err="1">
                <a:solidFill>
                  <a:prstClr val="white"/>
                </a:solidFill>
                <a:latin typeface="Georgia" panose="02040502050405020303" pitchFamily="18" charset="0"/>
              </a:rPr>
              <a:t>savour</a:t>
            </a:r>
            <a:r>
              <a:rPr lang="en-US" sz="4800" b="1" dirty="0">
                <a:solidFill>
                  <a:prstClr val="white"/>
                </a:solidFill>
                <a:latin typeface="Georgia" panose="02040502050405020303" pitchFamily="18" charset="0"/>
              </a:rPr>
              <a:t> of Christ, in them that are saved, and in them that perish:</a:t>
            </a:r>
          </a:p>
        </p:txBody>
      </p:sp>
    </p:spTree>
    <p:extLst>
      <p:ext uri="{BB962C8B-B14F-4D97-AF65-F5344CB8AC3E}">
        <p14:creationId xmlns:p14="http://schemas.microsoft.com/office/powerpoint/2010/main" val="14827380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2:16-17   To the one we are the </a:t>
            </a:r>
            <a:r>
              <a:rPr lang="en-US" sz="4400" b="1" dirty="0" err="1">
                <a:solidFill>
                  <a:prstClr val="white"/>
                </a:solidFill>
                <a:latin typeface="Georgia" panose="02040502050405020303" pitchFamily="18" charset="0"/>
              </a:rPr>
              <a:t>savour</a:t>
            </a:r>
            <a:r>
              <a:rPr lang="en-US" sz="4400" b="1" dirty="0">
                <a:solidFill>
                  <a:prstClr val="white"/>
                </a:solidFill>
                <a:latin typeface="Georgia" panose="02040502050405020303" pitchFamily="18" charset="0"/>
              </a:rPr>
              <a:t> of death unto death; and to the other the </a:t>
            </a:r>
            <a:r>
              <a:rPr lang="en-US" sz="4400" b="1" dirty="0" err="1">
                <a:solidFill>
                  <a:prstClr val="white"/>
                </a:solidFill>
                <a:latin typeface="Georgia" panose="02040502050405020303" pitchFamily="18" charset="0"/>
              </a:rPr>
              <a:t>savour</a:t>
            </a:r>
            <a:r>
              <a:rPr lang="en-US" sz="4400" b="1" dirty="0">
                <a:solidFill>
                  <a:prstClr val="white"/>
                </a:solidFill>
                <a:latin typeface="Georgia" panose="02040502050405020303" pitchFamily="18" charset="0"/>
              </a:rPr>
              <a:t> of life unto life. And who is sufficient for these things?  17 For we are not as many, which corrupt the word of God: but as of sincerity, but as of God, in the sight of God speak we in Christ.</a:t>
            </a:r>
          </a:p>
        </p:txBody>
      </p:sp>
    </p:spTree>
    <p:extLst>
      <p:ext uri="{BB962C8B-B14F-4D97-AF65-F5344CB8AC3E}">
        <p14:creationId xmlns:p14="http://schemas.microsoft.com/office/powerpoint/2010/main" val="2969674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27:46   And about the ninth hour Jesus cried with a loud voice, saying, Eli, Eli, lama </a:t>
            </a:r>
            <a:r>
              <a:rPr lang="en-US" sz="5400" b="1" dirty="0" err="1">
                <a:solidFill>
                  <a:prstClr val="white"/>
                </a:solidFill>
                <a:latin typeface="Georgia" panose="02040502050405020303" pitchFamily="18" charset="0"/>
              </a:rPr>
              <a:t>sabachthani</a:t>
            </a:r>
            <a:r>
              <a:rPr lang="en-US" sz="5400" b="1" dirty="0">
                <a:solidFill>
                  <a:prstClr val="white"/>
                </a:solidFill>
                <a:latin typeface="Georgia" panose="02040502050405020303" pitchFamily="18" charset="0"/>
              </a:rPr>
              <a:t>? that is to say, My God, my God, why hast thou forsaken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2:31   He seeing this before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of the resurrection of Christ, that his soul was not left in hell, neither his flesh did see corruption.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22840</TotalTime>
  <Words>3973</Words>
  <Application>Microsoft Office PowerPoint</Application>
  <PresentationFormat>Widescreen</PresentationFormat>
  <Paragraphs>140</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272</cp:revision>
  <cp:lastPrinted>2020-01-28T17:57:24Z</cp:lastPrinted>
  <dcterms:created xsi:type="dcterms:W3CDTF">2019-08-31T20:33:16Z</dcterms:created>
  <dcterms:modified xsi:type="dcterms:W3CDTF">2020-03-31T20:42:58Z</dcterms:modified>
</cp:coreProperties>
</file>