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6" r:id="rId9"/>
    <p:sldId id="548" r:id="rId10"/>
    <p:sldId id="552" r:id="rId11"/>
    <p:sldId id="553" r:id="rId12"/>
    <p:sldId id="559" r:id="rId13"/>
    <p:sldId id="560" r:id="rId14"/>
    <p:sldId id="562" r:id="rId15"/>
    <p:sldId id="564" r:id="rId16"/>
    <p:sldId id="567" r:id="rId17"/>
    <p:sldId id="569" r:id="rId18"/>
    <p:sldId id="570" r:id="rId19"/>
    <p:sldId id="573" r:id="rId20"/>
    <p:sldId id="574" r:id="rId21"/>
    <p:sldId id="575" r:id="rId22"/>
    <p:sldId id="577" r:id="rId23"/>
    <p:sldId id="578" r:id="rId24"/>
    <p:sldId id="579" r:id="rId25"/>
    <p:sldId id="580" r:id="rId26"/>
    <p:sldId id="601" r:id="rId27"/>
    <p:sldId id="602" r:id="rId28"/>
    <p:sldId id="603" r:id="rId29"/>
    <p:sldId id="604" r:id="rId30"/>
    <p:sldId id="605" r:id="rId31"/>
    <p:sldId id="606" r:id="rId32"/>
    <p:sldId id="607" r:id="rId33"/>
    <p:sldId id="608" r:id="rId34"/>
    <p:sldId id="609" r:id="rId35"/>
    <p:sldId id="610" r:id="rId36"/>
    <p:sldId id="611" r:id="rId37"/>
    <p:sldId id="587" r:id="rId38"/>
    <p:sldId id="612" r:id="rId39"/>
    <p:sldId id="613" r:id="rId40"/>
    <p:sldId id="614" r:id="rId41"/>
    <p:sldId id="615" r:id="rId42"/>
    <p:sldId id="619" r:id="rId43"/>
    <p:sldId id="620" r:id="rId44"/>
    <p:sldId id="621" r:id="rId45"/>
    <p:sldId id="622" r:id="rId46"/>
    <p:sldId id="623" r:id="rId47"/>
    <p:sldId id="624" r:id="rId48"/>
    <p:sldId id="625" r:id="rId49"/>
    <p:sldId id="626" r:id="rId50"/>
    <p:sldId id="627" r:id="rId51"/>
    <p:sldId id="628" r:id="rId52"/>
    <p:sldId id="629" r:id="rId53"/>
    <p:sldId id="630" r:id="rId54"/>
    <p:sldId id="631" r:id="rId55"/>
    <p:sldId id="632" r:id="rId56"/>
    <p:sldId id="633" r:id="rId57"/>
    <p:sldId id="634" r:id="rId58"/>
    <p:sldId id="635" r:id="rId59"/>
    <p:sldId id="636" r:id="rId60"/>
    <p:sldId id="637" r:id="rId61"/>
    <p:sldId id="638" r:id="rId62"/>
    <p:sldId id="639" r:id="rId63"/>
    <p:sldId id="640" r:id="rId64"/>
    <p:sldId id="641" r:id="rId65"/>
    <p:sldId id="642" r:id="rId66"/>
    <p:sldId id="643" r:id="rId67"/>
    <p:sldId id="644" r:id="rId68"/>
    <p:sldId id="645" r:id="rId69"/>
    <p:sldId id="646" r:id="rId70"/>
    <p:sldId id="647" r:id="rId71"/>
    <p:sldId id="648" r:id="rId72"/>
    <p:sldId id="649" r:id="rId73"/>
    <p:sldId id="650" r:id="rId74"/>
    <p:sldId id="651" r:id="rId75"/>
    <p:sldId id="652" r:id="rId7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3:4-5   Though I might also have confidence in the flesh. If any other man </a:t>
            </a:r>
            <a:r>
              <a:rPr lang="en-US" sz="4400" b="1" dirty="0" err="1">
                <a:solidFill>
                  <a:prstClr val="white"/>
                </a:solidFill>
                <a:latin typeface="Georgia" panose="02040502050405020303" pitchFamily="18" charset="0"/>
              </a:rPr>
              <a:t>thinketh</a:t>
            </a:r>
            <a:r>
              <a:rPr lang="en-US" sz="4400" b="1" dirty="0">
                <a:solidFill>
                  <a:prstClr val="white"/>
                </a:solidFill>
                <a:latin typeface="Georgia" panose="02040502050405020303" pitchFamily="18" charset="0"/>
              </a:rPr>
              <a:t> that he hath whereof he might trust in the flesh, I more:  5 Circumcised the eighth day, of the stock of Israel, of the tribe of Benjamin, an Hebrew of the Hebrews; as touching the law, a Pharisee;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10:2-3   For I bear them record that they have a zeal of God, but not according to knowledge.  3 For they being ignorant of God's righteousness, and going about to establish their own righteousness, have not submitted themselves unto the righteousness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14:4   Have all the workers of iniquity no knowledge? who eat up my people as they eat bread, and call not upon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19:2   Also, that the soul be without knowledge, it is not good; and he that </a:t>
            </a:r>
            <a:r>
              <a:rPr lang="en-US" sz="5400" b="1" dirty="0" err="1">
                <a:solidFill>
                  <a:prstClr val="white"/>
                </a:solidFill>
                <a:latin typeface="Georgia" panose="02040502050405020303" pitchFamily="18" charset="0"/>
              </a:rPr>
              <a:t>hasteth</a:t>
            </a:r>
            <a:r>
              <a:rPr lang="en-US" sz="5400" b="1" dirty="0">
                <a:solidFill>
                  <a:prstClr val="white"/>
                </a:solidFill>
                <a:latin typeface="Georgia" panose="02040502050405020303" pitchFamily="18" charset="0"/>
              </a:rPr>
              <a:t> with his feet </a:t>
            </a:r>
            <a:r>
              <a:rPr lang="en-US" sz="5400" b="1" dirty="0" err="1">
                <a:solidFill>
                  <a:prstClr val="white"/>
                </a:solidFill>
                <a:latin typeface="Georgia" panose="02040502050405020303" pitchFamily="18" charset="0"/>
              </a:rPr>
              <a:t>sinneth</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2:3-6   Yea, if thou </a:t>
            </a:r>
            <a:r>
              <a:rPr lang="en-US" sz="4400" b="1" dirty="0" err="1">
                <a:solidFill>
                  <a:prstClr val="white"/>
                </a:solidFill>
                <a:latin typeface="Georgia" panose="02040502050405020303" pitchFamily="18" charset="0"/>
              </a:rPr>
              <a:t>criest</a:t>
            </a:r>
            <a:r>
              <a:rPr lang="en-US" sz="4400" b="1" dirty="0">
                <a:solidFill>
                  <a:prstClr val="white"/>
                </a:solidFill>
                <a:latin typeface="Georgia" panose="02040502050405020303" pitchFamily="18" charset="0"/>
              </a:rPr>
              <a:t> after knowledge, and </a:t>
            </a:r>
            <a:r>
              <a:rPr lang="en-US" sz="4400" b="1" dirty="0" err="1">
                <a:solidFill>
                  <a:prstClr val="white"/>
                </a:solidFill>
                <a:latin typeface="Georgia" panose="02040502050405020303" pitchFamily="18" charset="0"/>
              </a:rPr>
              <a:t>liftest</a:t>
            </a:r>
            <a:r>
              <a:rPr lang="en-US" sz="4400" b="1" dirty="0">
                <a:solidFill>
                  <a:prstClr val="white"/>
                </a:solidFill>
                <a:latin typeface="Georgia" panose="02040502050405020303" pitchFamily="18" charset="0"/>
              </a:rPr>
              <a:t> up thy voice for understanding;  4 If thou </a:t>
            </a:r>
            <a:r>
              <a:rPr lang="en-US" sz="4400" b="1" dirty="0" err="1">
                <a:solidFill>
                  <a:prstClr val="white"/>
                </a:solidFill>
                <a:latin typeface="Georgia" panose="02040502050405020303" pitchFamily="18" charset="0"/>
              </a:rPr>
              <a:t>seekest</a:t>
            </a:r>
            <a:r>
              <a:rPr lang="en-US" sz="4400" b="1" dirty="0">
                <a:solidFill>
                  <a:prstClr val="white"/>
                </a:solidFill>
                <a:latin typeface="Georgia" panose="02040502050405020303" pitchFamily="18" charset="0"/>
              </a:rPr>
              <a:t> her as silver, and </a:t>
            </a:r>
            <a:r>
              <a:rPr lang="en-US" sz="4400" b="1" dirty="0" err="1">
                <a:solidFill>
                  <a:prstClr val="white"/>
                </a:solidFill>
                <a:latin typeface="Georgia" panose="02040502050405020303" pitchFamily="18" charset="0"/>
              </a:rPr>
              <a:t>searchest</a:t>
            </a:r>
            <a:r>
              <a:rPr lang="en-US" sz="4400" b="1" dirty="0">
                <a:solidFill>
                  <a:prstClr val="white"/>
                </a:solidFill>
                <a:latin typeface="Georgia" panose="02040502050405020303" pitchFamily="18" charset="0"/>
              </a:rPr>
              <a:t> for her as for hid treasures;  5 Then shalt thou understand the fear of the LORD, and find the knowledge of God.  6 For the LORD giveth wisdom: out of his mouth cometh knowledge and understanding.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10:4   For Christ is the end of the law for righteousness to every one that believeth.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39:5   Behold, thou hast made my days as an handbreadth; and mine age is as nothing before thee: verily every man at his best state is altogether vanity. Selah.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7:20   For there is not a just man upon earth, that doeth good, and </a:t>
            </a:r>
            <a:r>
              <a:rPr lang="en-US" sz="5400" b="1" dirty="0" err="1">
                <a:solidFill>
                  <a:prstClr val="white"/>
                </a:solidFill>
                <a:latin typeface="Georgia" panose="02040502050405020303" pitchFamily="18" charset="0"/>
              </a:rPr>
              <a:t>sinneth</a:t>
            </a:r>
            <a:r>
              <a:rPr lang="en-US" sz="5400" b="1" dirty="0">
                <a:solidFill>
                  <a:prstClr val="white"/>
                </a:solidFill>
                <a:latin typeface="Georgia" panose="02040502050405020303" pitchFamily="18" charset="0"/>
              </a:rPr>
              <a:t>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14:3   They are all gone aside, they are all together become filthy: there is none that doeth good, no, not 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3:22-23   Even the righteousness of God which is by faith of Jesus Christ unto all and upon all them that believe: for there is no difference:  23 For all have sinned, and come short of the glory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10</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10:4   For Christ is the end of the law for righteousness to every one that believeth.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10:5   For Moses </a:t>
            </a:r>
            <a:r>
              <a:rPr lang="en-US" sz="5400" b="1" dirty="0" err="1">
                <a:solidFill>
                  <a:prstClr val="white"/>
                </a:solidFill>
                <a:latin typeface="Georgia" panose="02040502050405020303" pitchFamily="18" charset="0"/>
              </a:rPr>
              <a:t>describeth</a:t>
            </a:r>
            <a:r>
              <a:rPr lang="en-US" sz="5400" b="1" dirty="0">
                <a:solidFill>
                  <a:prstClr val="white"/>
                </a:solidFill>
                <a:latin typeface="Georgia" panose="02040502050405020303" pitchFamily="18" charset="0"/>
              </a:rPr>
              <a:t> the righteousness which is of the law, That the man which doeth those things shall live by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18:4-5   Ye shall do my judgments, and keep mine ordinances, to walk therein: I am the LORD your God.  5 Ye shall therefore keep my statutes, and my judgments: which if a man do, he shall live in them: I am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20:11   And I gave them my statutes, and shewed them my judgments, which if a man do, he shall even live in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2:13   (For not the hearers of the law are just before God, but the doers of the law shall be justified.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10:4   For Christ is the end of the law for righteousness to every one that believeth.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5:17   Think not that I am come to destroy the law, or the prophets: I am not come to destroy, but to fulfil.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2:10   For whosoever shall keep the whole law, and yet offend in one point, he is guilty of all.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123658"/>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14:15   If ye love me, keep my commandments.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6:14-15   For sin shall not have dominion over you: for ye are not under the law, but under grace.  15 What then? shall we sin, because we are not under the law, but under grace? God forbid.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10:6-8   But the righteousness which is of faith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on this wise, Say not in thine heart, Who shall ascend into heaven? (that is, to bring Christ down from above:)  7 Or, Who shall descend into the deep? (that is, to bring up Christ again from the dead.)  8 But what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it? The word is nigh thee, even in thy mouth, and in thy heart: that is, the word of faith, which we preach;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21913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30:11-14   For this commandment which I command thee this day, it is not hidden from thee, neither is it far off.  12 It is not in heaven, that thou </a:t>
            </a:r>
            <a:r>
              <a:rPr lang="en-US" sz="3600" b="1" dirty="0" err="1">
                <a:solidFill>
                  <a:prstClr val="white"/>
                </a:solidFill>
                <a:latin typeface="Georgia" panose="02040502050405020303" pitchFamily="18" charset="0"/>
              </a:rPr>
              <a:t>shouldest</a:t>
            </a:r>
            <a:r>
              <a:rPr lang="en-US" sz="3600" b="1" dirty="0">
                <a:solidFill>
                  <a:prstClr val="white"/>
                </a:solidFill>
                <a:latin typeface="Georgia" panose="02040502050405020303" pitchFamily="18" charset="0"/>
              </a:rPr>
              <a:t> say, Who shall go up for us to heaven, and bring it unto us, that we may hear it, and do it?  13 Neither is it beyond the sea, that thou </a:t>
            </a:r>
            <a:r>
              <a:rPr lang="en-US" sz="3600" b="1" dirty="0" err="1">
                <a:solidFill>
                  <a:prstClr val="white"/>
                </a:solidFill>
                <a:latin typeface="Georgia" panose="02040502050405020303" pitchFamily="18" charset="0"/>
              </a:rPr>
              <a:t>shouldest</a:t>
            </a:r>
            <a:r>
              <a:rPr lang="en-US" sz="3600" b="1" dirty="0">
                <a:solidFill>
                  <a:prstClr val="white"/>
                </a:solidFill>
                <a:latin typeface="Georgia" panose="02040502050405020303" pitchFamily="18" charset="0"/>
              </a:rPr>
              <a:t> say, Who shall go over the sea for us, and bring it unto us, that we may hear it, and do it?  14 But the word is very nigh unto thee, in thy mouth, and in thy heart, that thou </a:t>
            </a:r>
            <a:r>
              <a:rPr lang="en-US" sz="3600" b="1" dirty="0" err="1">
                <a:solidFill>
                  <a:prstClr val="white"/>
                </a:solidFill>
                <a:latin typeface="Georgia" panose="02040502050405020303" pitchFamily="18" charset="0"/>
              </a:rPr>
              <a:t>mayest</a:t>
            </a:r>
            <a:r>
              <a:rPr lang="en-US" sz="3600" b="1" dirty="0">
                <a:solidFill>
                  <a:prstClr val="white"/>
                </a:solidFill>
                <a:latin typeface="Georgia" panose="02040502050405020303" pitchFamily="18" charset="0"/>
              </a:rPr>
              <a:t> do 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10:6-8   But the righteousness which is of faith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on this wise, Say not in thine heart, Who shall ascend into heaven? (that is, to bring Christ down from above:)  7 Or, Who shall descend into the deep? (that is, to bring up Christ again from the dead.)  8 But what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it? The word is nigh thee, even in thy mouth, and in thy heart: that is, the word of faith, which we preach;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6:8   But Noah found grace in the eyes of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15:6   And he believed in the LORD; and he counted it to him for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4:26   And to Seth, to him also there was born a son; and he called his name </a:t>
            </a:r>
            <a:r>
              <a:rPr lang="en-US" sz="5400" b="1" dirty="0" err="1">
                <a:solidFill>
                  <a:prstClr val="white"/>
                </a:solidFill>
                <a:latin typeface="Georgia" panose="02040502050405020303" pitchFamily="18" charset="0"/>
              </a:rPr>
              <a:t>Enos</a:t>
            </a:r>
            <a:r>
              <a:rPr lang="en-US" sz="5400" b="1" dirty="0">
                <a:solidFill>
                  <a:prstClr val="white"/>
                </a:solidFill>
                <a:latin typeface="Georgia" panose="02040502050405020303" pitchFamily="18" charset="0"/>
              </a:rPr>
              <a:t>: then began men to call upon the name of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55:16   As for me, I will call upon God; and the LORD shall save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28:19   Moreover the LORD will also deliver Israel with thee into the hand of the Philistines: and to morrow shalt thou and thy sons be with me: the LORD also shall deliver the host of Israel into the hand of the Philistines.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10:9   That if thou shalt confess with thy mouth the Lord Jesus, and shalt believe in thine heart that God hath raised him from the dead, thou shalt be saved.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3:15   That whosoever believeth in him should not perish, but have eternal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44162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6:47   Verily, verily, I say unto you, He that believeth on me hath everlasting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116:10-13   I believed, therefore have I spoken: I was greatly afflicted:  11 I said in my haste, All men are liars.  12 What shall I render unto the LORD for all his benefits toward me?  13 I will take the cup of salvation, and call upon the name of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4:13-14   We having the same spirit of faith, according as it is written, I believed, and therefore have I spoken; we also believe, and therefore speak;  14 Knowing that he which raised up the Lord Jesus shall raise up us also by Jesus, and shall present us with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10:10   For with the heart man believeth unto righteousness; and with the mouth confession is made unto salvation.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10:11   For the scripture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Whosoever believeth on him shall not be ashamed.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9:33   As it is written, Behold, I lay in Sion a </a:t>
            </a:r>
            <a:r>
              <a:rPr lang="en-US" sz="6000" b="1" dirty="0" err="1">
                <a:solidFill>
                  <a:prstClr val="white"/>
                </a:solidFill>
                <a:latin typeface="Georgia" panose="02040502050405020303" pitchFamily="18" charset="0"/>
              </a:rPr>
              <a:t>stumblingstone</a:t>
            </a:r>
            <a:r>
              <a:rPr lang="en-US" sz="6000" b="1" dirty="0">
                <a:solidFill>
                  <a:prstClr val="white"/>
                </a:solidFill>
                <a:latin typeface="Georgia" panose="02040502050405020303" pitchFamily="18" charset="0"/>
              </a:rPr>
              <a:t> and rock of offence: and whosoever believeth on him shall not be ashamed.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28:16   Therefore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GOD, Behold, I lay in Zion for a foundation a stone, a tried stone, a precious corner stone, a sure foundation: he that believeth shall not make haste.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2:6   Wherefore also it is contained in the scripture, Behold, I lay in Sion a chief corner stone, elect, precious: and he that believeth on him shall not be confounded.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9:13   As it is written, Jacob have I loved, but Esau have I hated.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10:12-13   For there is no difference between the Jew and the Greek: for the same Lord over all is rich unto all that call upon him.  13 For whosoever shall call upon the name of the Lord shall be saved.</a:t>
            </a: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Joel 2:32   And it shall come to pass, that whosoever shall call on the name of the LORD shall be delivered: for in mount Zion and in Jerusalem shall be deliverance, as the LORD hath said, and in the remnant whom the LORD shall call.</a:t>
            </a:r>
          </a:p>
        </p:txBody>
      </p:sp>
    </p:spTree>
    <p:extLst>
      <p:ext uri="{BB962C8B-B14F-4D97-AF65-F5344CB8AC3E}">
        <p14:creationId xmlns:p14="http://schemas.microsoft.com/office/powerpoint/2010/main" val="534323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2:21   And it shall come to pass, that whosoever shall call on the name of the Lord shall be saved.</a:t>
            </a:r>
          </a:p>
        </p:txBody>
      </p:sp>
    </p:spTree>
    <p:extLst>
      <p:ext uri="{BB962C8B-B14F-4D97-AF65-F5344CB8AC3E}">
        <p14:creationId xmlns:p14="http://schemas.microsoft.com/office/powerpoint/2010/main" val="413152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3085492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4:17   Notwithstanding the Lord stood with me, and strengthened me; that by me the preaching might be fully known, and that all the Gentiles might hear: and I was delivered out of the mouth of the lion.</a:t>
            </a:r>
          </a:p>
        </p:txBody>
      </p:sp>
    </p:spTree>
    <p:extLst>
      <p:ext uri="{BB962C8B-B14F-4D97-AF65-F5344CB8AC3E}">
        <p14:creationId xmlns:p14="http://schemas.microsoft.com/office/powerpoint/2010/main" val="1808970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Titus 1:3   But hath in due times manifested his word through preaching, which is committed unto me according to the commandment of God our </a:t>
            </a:r>
            <a:r>
              <a:rPr lang="en-US" sz="5400" b="1" dirty="0" err="1">
                <a:solidFill>
                  <a:prstClr val="white"/>
                </a:solidFill>
                <a:latin typeface="Georgia" panose="02040502050405020303" pitchFamily="18" charset="0"/>
              </a:rPr>
              <a:t>Saviour</a:t>
            </a:r>
            <a:r>
              <a:rPr lang="en-US" sz="5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710404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1:21   For after that in the wisdom of God the world by wisdom knew not God, it pleased God by the foolishness of preaching to save them that believe.</a:t>
            </a:r>
          </a:p>
        </p:txBody>
      </p:sp>
    </p:spTree>
    <p:extLst>
      <p:ext uri="{BB962C8B-B14F-4D97-AF65-F5344CB8AC3E}">
        <p14:creationId xmlns:p14="http://schemas.microsoft.com/office/powerpoint/2010/main" val="1297038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10:15   And how shall they preach, except they be sent? as it is written, How beautiful are the feet of them that preach the gospel of peace, and bring glad tidings of good things!</a:t>
            </a:r>
          </a:p>
        </p:txBody>
      </p:sp>
    </p:spTree>
    <p:extLst>
      <p:ext uri="{BB962C8B-B14F-4D97-AF65-F5344CB8AC3E}">
        <p14:creationId xmlns:p14="http://schemas.microsoft.com/office/powerpoint/2010/main" val="1291382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40:9   O Zion, that </a:t>
            </a:r>
            <a:r>
              <a:rPr lang="en-US" sz="4800" b="1" dirty="0" err="1">
                <a:solidFill>
                  <a:prstClr val="white"/>
                </a:solidFill>
                <a:latin typeface="Georgia" panose="02040502050405020303" pitchFamily="18" charset="0"/>
              </a:rPr>
              <a:t>bringest</a:t>
            </a:r>
            <a:r>
              <a:rPr lang="en-US" sz="4800" b="1" dirty="0">
                <a:solidFill>
                  <a:prstClr val="white"/>
                </a:solidFill>
                <a:latin typeface="Georgia" panose="02040502050405020303" pitchFamily="18" charset="0"/>
              </a:rPr>
              <a:t> good tidings, get thee up into the high mountain; O Jerusalem, that </a:t>
            </a:r>
            <a:r>
              <a:rPr lang="en-US" sz="4800" b="1" dirty="0" err="1">
                <a:solidFill>
                  <a:prstClr val="white"/>
                </a:solidFill>
                <a:latin typeface="Georgia" panose="02040502050405020303" pitchFamily="18" charset="0"/>
              </a:rPr>
              <a:t>bringest</a:t>
            </a:r>
            <a:r>
              <a:rPr lang="en-US" sz="4800" b="1" dirty="0">
                <a:solidFill>
                  <a:prstClr val="white"/>
                </a:solidFill>
                <a:latin typeface="Georgia" panose="02040502050405020303" pitchFamily="18" charset="0"/>
              </a:rPr>
              <a:t> good tidings, lift up thy voice with strength; lift it up, be not afraid; say unto the cities of Judah, Behold your God!</a:t>
            </a:r>
          </a:p>
        </p:txBody>
      </p:sp>
    </p:spTree>
    <p:extLst>
      <p:ext uri="{BB962C8B-B14F-4D97-AF65-F5344CB8AC3E}">
        <p14:creationId xmlns:p14="http://schemas.microsoft.com/office/powerpoint/2010/main" val="682638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61:1   The Spirit of the Lord GOD is upon me; because the LORD hath anointed me to preach good tidings unto the meek; he hath sent me to bind up the brokenhearted, to proclaim liberty to the captives, and the opening of the prison to them that are bound;</a:t>
            </a:r>
          </a:p>
        </p:txBody>
      </p:sp>
    </p:spTree>
    <p:extLst>
      <p:ext uri="{BB962C8B-B14F-4D97-AF65-F5344CB8AC3E}">
        <p14:creationId xmlns:p14="http://schemas.microsoft.com/office/powerpoint/2010/main" val="588952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2:1   But there were false prophets also among the people, even as there shall be false teachers among you, who </a:t>
            </a:r>
            <a:r>
              <a:rPr lang="en-US" sz="4800" b="1" dirty="0" err="1">
                <a:solidFill>
                  <a:prstClr val="white"/>
                </a:solidFill>
                <a:latin typeface="Georgia" panose="02040502050405020303" pitchFamily="18" charset="0"/>
              </a:rPr>
              <a:t>privily</a:t>
            </a:r>
            <a:r>
              <a:rPr lang="en-US" sz="4800" b="1" dirty="0">
                <a:solidFill>
                  <a:prstClr val="white"/>
                </a:solidFill>
                <a:latin typeface="Georgia" panose="02040502050405020303" pitchFamily="18" charset="0"/>
              </a:rPr>
              <a:t> shall bring in damnable heresies, even denying the Lord that bought them, and bring upon themselves swift destruction.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2:10   And the angel said unto them, Fear not: for, behold, I bring you good tidings of great joy, which shall be to all people.</a:t>
            </a:r>
          </a:p>
        </p:txBody>
      </p:sp>
    </p:spTree>
    <p:extLst>
      <p:ext uri="{BB962C8B-B14F-4D97-AF65-F5344CB8AC3E}">
        <p14:creationId xmlns:p14="http://schemas.microsoft.com/office/powerpoint/2010/main" val="38402133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10:16   But they have not all obeyed the gospel. For Esaias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Lord, who hath believed our report?</a:t>
            </a:r>
          </a:p>
        </p:txBody>
      </p:sp>
    </p:spTree>
    <p:extLst>
      <p:ext uri="{BB962C8B-B14F-4D97-AF65-F5344CB8AC3E}">
        <p14:creationId xmlns:p14="http://schemas.microsoft.com/office/powerpoint/2010/main" val="22454324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53:1-3   Who hath believed our report? and to whom is the arm of the LORD revealed?  2 For he shall grow up before him as a tender plant, and as a root out of a dry ground: he hath no form nor comeliness; and when we shall see him, there is no beauty that we should desire him.  3 He is despised and rejected of men; a man of sorrows, and acquainted with grief: and we hid as it were our faces from him; he was despised, and we esteemed him not.</a:t>
            </a:r>
          </a:p>
        </p:txBody>
      </p:sp>
    </p:spTree>
    <p:extLst>
      <p:ext uri="{BB962C8B-B14F-4D97-AF65-F5344CB8AC3E}">
        <p14:creationId xmlns:p14="http://schemas.microsoft.com/office/powerpoint/2010/main" val="3345845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10:17   So then faith cometh by hearing, and hearing by the word of God.</a:t>
            </a:r>
          </a:p>
        </p:txBody>
      </p:sp>
    </p:spTree>
    <p:extLst>
      <p:ext uri="{BB962C8B-B14F-4D97-AF65-F5344CB8AC3E}">
        <p14:creationId xmlns:p14="http://schemas.microsoft.com/office/powerpoint/2010/main" val="29376302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1:16   For I am not ashamed of the gospel of Christ: for it is the power of God unto salvation to every one that believeth; to the Jew first, and also to the Greek.</a:t>
            </a:r>
          </a:p>
        </p:txBody>
      </p:sp>
    </p:spTree>
    <p:extLst>
      <p:ext uri="{BB962C8B-B14F-4D97-AF65-F5344CB8AC3E}">
        <p14:creationId xmlns:p14="http://schemas.microsoft.com/office/powerpoint/2010/main" val="3649786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10:18   But I say, Have they not heard? Yes verily, their sound went into all the earth, and their words unto the ends of the world.</a:t>
            </a:r>
          </a:p>
        </p:txBody>
      </p:sp>
    </p:spTree>
    <p:extLst>
      <p:ext uri="{BB962C8B-B14F-4D97-AF65-F5344CB8AC3E}">
        <p14:creationId xmlns:p14="http://schemas.microsoft.com/office/powerpoint/2010/main" val="768504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1:19   Because that which may be known of God is manifest in them; for God hath shewed it unto them.</a:t>
            </a:r>
          </a:p>
        </p:txBody>
      </p:sp>
    </p:spTree>
    <p:extLst>
      <p:ext uri="{BB962C8B-B14F-4D97-AF65-F5344CB8AC3E}">
        <p14:creationId xmlns:p14="http://schemas.microsoft.com/office/powerpoint/2010/main" val="27102722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10:19   But I say, Did not Israel know? First Moses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I will provoke you to jealousy by them that are no people, and by a foolish nation I will anger you.</a:t>
            </a:r>
          </a:p>
        </p:txBody>
      </p:sp>
    </p:spTree>
    <p:extLst>
      <p:ext uri="{BB962C8B-B14F-4D97-AF65-F5344CB8AC3E}">
        <p14:creationId xmlns:p14="http://schemas.microsoft.com/office/powerpoint/2010/main" val="5198263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32:20-21   And he said, I will hide my face from them, I will see what their end shall be: for they are a very </a:t>
            </a:r>
            <a:r>
              <a:rPr lang="en-US" sz="4000" b="1" dirty="0" err="1">
                <a:solidFill>
                  <a:prstClr val="white"/>
                </a:solidFill>
                <a:latin typeface="Georgia" panose="02040502050405020303" pitchFamily="18" charset="0"/>
              </a:rPr>
              <a:t>froward</a:t>
            </a:r>
            <a:r>
              <a:rPr lang="en-US" sz="4000" b="1" dirty="0">
                <a:solidFill>
                  <a:prstClr val="white"/>
                </a:solidFill>
                <a:latin typeface="Georgia" panose="02040502050405020303" pitchFamily="18" charset="0"/>
              </a:rPr>
              <a:t> generation, children in whom is no faith.  21 They have moved me to jealousy with that which is not God; they have provoked me to anger with their vanities: and I will move them to jealousy with those which are not a people; I will provoke them to anger with a foolish nation.</a:t>
            </a:r>
          </a:p>
        </p:txBody>
      </p:sp>
    </p:spTree>
    <p:extLst>
      <p:ext uri="{BB962C8B-B14F-4D97-AF65-F5344CB8AC3E}">
        <p14:creationId xmlns:p14="http://schemas.microsoft.com/office/powerpoint/2010/main" val="15738948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10:20-21   But Esaias is very bold, and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I was found of them that sought me not; I was made manifest unto them that asked not after me.  21 But to Israel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All day long I have stretched forth my hands unto a disobedient and gainsaying people.</a:t>
            </a:r>
          </a:p>
        </p:txBody>
      </p:sp>
    </p:spTree>
    <p:extLst>
      <p:ext uri="{BB962C8B-B14F-4D97-AF65-F5344CB8AC3E}">
        <p14:creationId xmlns:p14="http://schemas.microsoft.com/office/powerpoint/2010/main" val="1476774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9:31-33   But Israel, which followed after the law of righteousness, hath not attained to the law of righteousness.  32 Wherefore? Because they sought it not by faith, but as it were by the works of the law. For they stumbled at that </a:t>
            </a:r>
            <a:r>
              <a:rPr lang="en-US" sz="4000" b="1" dirty="0" err="1">
                <a:solidFill>
                  <a:prstClr val="white"/>
                </a:solidFill>
                <a:latin typeface="Georgia" panose="02040502050405020303" pitchFamily="18" charset="0"/>
              </a:rPr>
              <a:t>stumblingstone</a:t>
            </a:r>
            <a:r>
              <a:rPr lang="en-US" sz="4000" b="1" dirty="0">
                <a:solidFill>
                  <a:prstClr val="white"/>
                </a:solidFill>
                <a:latin typeface="Georgia" panose="02040502050405020303" pitchFamily="18" charset="0"/>
              </a:rPr>
              <a:t>;  33 As it is written, Behold, I lay in Sion a </a:t>
            </a:r>
            <a:r>
              <a:rPr lang="en-US" sz="4000" b="1" dirty="0" err="1">
                <a:solidFill>
                  <a:prstClr val="white"/>
                </a:solidFill>
                <a:latin typeface="Georgia" panose="02040502050405020303" pitchFamily="18" charset="0"/>
              </a:rPr>
              <a:t>stumblingstone</a:t>
            </a:r>
            <a:r>
              <a:rPr lang="en-US" sz="4000" b="1" dirty="0">
                <a:solidFill>
                  <a:prstClr val="white"/>
                </a:solidFill>
                <a:latin typeface="Georgia" panose="02040502050405020303" pitchFamily="18" charset="0"/>
              </a:rPr>
              <a:t> and rock of offence: and whosoever believeth on him shall not be ashamed.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65:1-2   I am sought of them that asked not for me; I am found of them that sought me not: I said, Behold me, behold me, unto a nation that was not called by my name.  2 I have spread out my hands all the day unto a rebellious people, which </a:t>
            </a:r>
            <a:r>
              <a:rPr lang="en-US" sz="4400" b="1" dirty="0" err="1">
                <a:solidFill>
                  <a:prstClr val="white"/>
                </a:solidFill>
                <a:latin typeface="Georgia" panose="02040502050405020303" pitchFamily="18" charset="0"/>
              </a:rPr>
              <a:t>walketh</a:t>
            </a:r>
            <a:r>
              <a:rPr lang="en-US" sz="4400" b="1" dirty="0">
                <a:solidFill>
                  <a:prstClr val="white"/>
                </a:solidFill>
                <a:latin typeface="Georgia" panose="02040502050405020303" pitchFamily="18" charset="0"/>
              </a:rPr>
              <a:t> in a way that was not good, after their own thoughts;</a:t>
            </a:r>
          </a:p>
        </p:txBody>
      </p:sp>
    </p:spTree>
    <p:extLst>
      <p:ext uri="{BB962C8B-B14F-4D97-AF65-F5344CB8AC3E}">
        <p14:creationId xmlns:p14="http://schemas.microsoft.com/office/powerpoint/2010/main" val="23642461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5:9   If we receive the witness of men, the witness of God is greater: for this is the witness of God which he hath testified of his Son.</a:t>
            </a:r>
          </a:p>
        </p:txBody>
      </p:sp>
    </p:spTree>
    <p:extLst>
      <p:ext uri="{BB962C8B-B14F-4D97-AF65-F5344CB8AC3E}">
        <p14:creationId xmlns:p14="http://schemas.microsoft.com/office/powerpoint/2010/main" val="11710696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10879226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5:11   And this is the record, that God hath given to us eternal life, and this life is in his Son.</a:t>
            </a:r>
          </a:p>
        </p:txBody>
      </p:sp>
    </p:spTree>
    <p:extLst>
      <p:ext uri="{BB962C8B-B14F-4D97-AF65-F5344CB8AC3E}">
        <p14:creationId xmlns:p14="http://schemas.microsoft.com/office/powerpoint/2010/main" val="37849733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5:12   He that hath the Son hath life; and he that hath not the Son of God hath not life.</a:t>
            </a:r>
          </a:p>
        </p:txBody>
      </p:sp>
    </p:spTree>
    <p:extLst>
      <p:ext uri="{BB962C8B-B14F-4D97-AF65-F5344CB8AC3E}">
        <p14:creationId xmlns:p14="http://schemas.microsoft.com/office/powerpoint/2010/main" val="19076690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2830815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   Brethren, my heart's desire and prayer to God for Israel is, that they might be saved.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Philippians 3:3   For we are the circumcision, which worship God in the spirit, and rejoice in Christ Jesus, and have no confidence in the flesh.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23035</TotalTime>
  <Words>3219</Words>
  <Application>Microsoft Office PowerPoint</Application>
  <PresentationFormat>Widescreen</PresentationFormat>
  <Paragraphs>149</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286</cp:revision>
  <cp:lastPrinted>2020-01-28T17:57:24Z</cp:lastPrinted>
  <dcterms:created xsi:type="dcterms:W3CDTF">2019-08-31T20:33:16Z</dcterms:created>
  <dcterms:modified xsi:type="dcterms:W3CDTF">2020-04-10T13:40:03Z</dcterms:modified>
</cp:coreProperties>
</file>