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 id="647" r:id="rId52"/>
    <p:sldId id="648" r:id="rId53"/>
    <p:sldId id="649" r:id="rId54"/>
    <p:sldId id="650"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72093"/>
            <a:ext cx="1179575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6:18-20   Flee fornication. Every sin that a man doeth is without the body; but he that </a:t>
            </a:r>
            <a:r>
              <a:rPr lang="en-US" sz="4000" b="1" dirty="0" err="1">
                <a:solidFill>
                  <a:prstClr val="white"/>
                </a:solidFill>
                <a:latin typeface="Georgia" panose="02040502050405020303" pitchFamily="18" charset="0"/>
              </a:rPr>
              <a:t>committeth</a:t>
            </a:r>
            <a:r>
              <a:rPr lang="en-US" sz="4000" b="1" dirty="0">
                <a:solidFill>
                  <a:prstClr val="white"/>
                </a:solidFill>
                <a:latin typeface="Georgia" panose="02040502050405020303" pitchFamily="18" charset="0"/>
              </a:rPr>
              <a:t> fornication </a:t>
            </a:r>
            <a:r>
              <a:rPr lang="en-US" sz="4000" b="1" dirty="0" err="1">
                <a:solidFill>
                  <a:prstClr val="white"/>
                </a:solidFill>
                <a:latin typeface="Georgia" panose="02040502050405020303" pitchFamily="18" charset="0"/>
              </a:rPr>
              <a:t>sinneth</a:t>
            </a:r>
            <a:r>
              <a:rPr lang="en-US" sz="4000" b="1" dirty="0">
                <a:solidFill>
                  <a:prstClr val="white"/>
                </a:solidFill>
                <a:latin typeface="Georgia" panose="02040502050405020303" pitchFamily="18" charset="0"/>
              </a:rPr>
              <a:t> against his own body.  19 What? know ye not that your body is the temple of the Holy Ghost which is in you, which ye have of God, and ye are not your own?  20 For ye are bought with a price: therefore glorify God in your body, and in your spirit, which are God's.</a:t>
            </a:r>
            <a:endParaRPr lang="en-US" sz="4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14:15   If ye love me, keep my commandments.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2:20   I am crucified with Christ: nevertheless I live; yet not I, but Christ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in me: and the life which I now live in the flesh I live by the faith of the Son of God, who loved me, and gave himself for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12:2   And be not conformed to this world: but be ye transformed by the renewing of your mind, that ye may prove what is that good, and acceptable, and perfect, will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5:22-23   But the fruit of the Spirit is love, joy, peace, longsuffering, gentleness, goodness, faith,  23 Meekness, temperance: against such there is no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12:3   For I say, through the grace given unto me, to every man that is among you, not to think of himself more highly than he ought to think; but to think soberly, according as God hath dealt to every man the measure of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12:4-5   For as we have many members in one body, and all members have not the same office:  5 So we, being many, are one body in Christ, and every one members one of another.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12:6   Having then gifts differing according to the grace that is given to us, whether prophecy, let us prophesy according to the proportion of faith;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12:7-8   Or ministry, let us wait on our ministering: or he that </a:t>
            </a:r>
            <a:r>
              <a:rPr lang="en-US" sz="4800" b="1" dirty="0" err="1">
                <a:solidFill>
                  <a:prstClr val="white"/>
                </a:solidFill>
                <a:latin typeface="Georgia" panose="02040502050405020303" pitchFamily="18" charset="0"/>
              </a:rPr>
              <a:t>teacheth</a:t>
            </a:r>
            <a:r>
              <a:rPr lang="en-US" sz="4800" b="1" dirty="0">
                <a:solidFill>
                  <a:prstClr val="white"/>
                </a:solidFill>
                <a:latin typeface="Georgia" panose="02040502050405020303" pitchFamily="18" charset="0"/>
              </a:rPr>
              <a:t>, on teaching;  8 Or he that </a:t>
            </a:r>
            <a:r>
              <a:rPr lang="en-US" sz="4800" b="1" dirty="0" err="1">
                <a:solidFill>
                  <a:prstClr val="white"/>
                </a:solidFill>
                <a:latin typeface="Georgia" panose="02040502050405020303" pitchFamily="18" charset="0"/>
              </a:rPr>
              <a:t>exhorteth</a:t>
            </a:r>
            <a:r>
              <a:rPr lang="en-US" sz="4800" b="1" dirty="0">
                <a:solidFill>
                  <a:prstClr val="white"/>
                </a:solidFill>
                <a:latin typeface="Georgia" panose="02040502050405020303" pitchFamily="18" charset="0"/>
              </a:rPr>
              <a:t>, on exhortation: he that giveth, let him do it with simplicity; he that </a:t>
            </a:r>
            <a:r>
              <a:rPr lang="en-US" sz="4800" b="1" dirty="0" err="1">
                <a:solidFill>
                  <a:prstClr val="white"/>
                </a:solidFill>
                <a:latin typeface="Georgia" panose="02040502050405020303" pitchFamily="18" charset="0"/>
              </a:rPr>
              <a:t>ruleth</a:t>
            </a:r>
            <a:r>
              <a:rPr lang="en-US" sz="4800" b="1" dirty="0">
                <a:solidFill>
                  <a:prstClr val="white"/>
                </a:solidFill>
                <a:latin typeface="Georgia" panose="02040502050405020303" pitchFamily="18" charset="0"/>
              </a:rPr>
              <a:t>, with diligence; he that </a:t>
            </a:r>
            <a:r>
              <a:rPr lang="en-US" sz="4800" b="1" dirty="0" err="1">
                <a:solidFill>
                  <a:prstClr val="white"/>
                </a:solidFill>
                <a:latin typeface="Georgia" panose="02040502050405020303" pitchFamily="18" charset="0"/>
              </a:rPr>
              <a:t>sheweth</a:t>
            </a:r>
            <a:r>
              <a:rPr lang="en-US" sz="4800" b="1" dirty="0">
                <a:solidFill>
                  <a:prstClr val="white"/>
                </a:solidFill>
                <a:latin typeface="Georgia" panose="02040502050405020303" pitchFamily="18" charset="0"/>
              </a:rPr>
              <a:t> mercy, with cheerfulness.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12:9   Let love be without dissimulation. Abhor that which is evil; cleave to that which is good.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14:3   They are all gone aside, they are all together become filthy: there is none that doeth good, no, not one.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6402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3:12   They are all gone out of the way, they are together become unprofitable; there is none that doeth good, no, not one.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18:19   And Jesus said unto him, Why </a:t>
            </a:r>
            <a:r>
              <a:rPr lang="en-US" sz="7200" b="1" dirty="0" err="1">
                <a:solidFill>
                  <a:prstClr val="white"/>
                </a:solidFill>
                <a:latin typeface="Georgia" panose="02040502050405020303" pitchFamily="18" charset="0"/>
              </a:rPr>
              <a:t>callest</a:t>
            </a:r>
            <a:r>
              <a:rPr lang="en-US" sz="7200" b="1" dirty="0">
                <a:solidFill>
                  <a:prstClr val="white"/>
                </a:solidFill>
                <a:latin typeface="Georgia" panose="02040502050405020303" pitchFamily="18" charset="0"/>
              </a:rPr>
              <a:t> thou me good? none is good, save one, that is,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12:9   Let love be without dissimulation. Abhor that which is evil; cleave to that which is good.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a:t>
            </a:r>
            <a:r>
              <a:rPr lang="en-US" sz="4800" b="1" dirty="0" err="1">
                <a:solidFill>
                  <a:prstClr val="white"/>
                </a:solidFill>
                <a:latin typeface="Georgia" panose="02040502050405020303" pitchFamily="18" charset="0"/>
              </a:rPr>
              <a:t>hatest</a:t>
            </a:r>
            <a:r>
              <a:rPr lang="en-US" sz="4800" b="1" dirty="0">
                <a:solidFill>
                  <a:prstClr val="white"/>
                </a:solidFill>
                <a:latin typeface="Georgia" panose="02040502050405020303" pitchFamily="18" charset="0"/>
              </a:rPr>
              <a:t> all workers of iniquity.  6 Thou shalt destroy them that speak leasing: the LORD will abhor the bloody and deceitful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97:10   Ye that love the LORD, hate evil: he </a:t>
            </a:r>
            <a:r>
              <a:rPr lang="en-US" sz="6600" b="1" dirty="0" err="1">
                <a:solidFill>
                  <a:prstClr val="white"/>
                </a:solidFill>
                <a:latin typeface="Georgia" panose="02040502050405020303" pitchFamily="18" charset="0"/>
              </a:rPr>
              <a:t>preserveth</a:t>
            </a:r>
            <a:r>
              <a:rPr lang="en-US" sz="6600" b="1" dirty="0">
                <a:solidFill>
                  <a:prstClr val="white"/>
                </a:solidFill>
                <a:latin typeface="Georgia" panose="02040502050405020303" pitchFamily="18" charset="0"/>
              </a:rPr>
              <a:t> the souls of his saints; he </a:t>
            </a:r>
            <a:r>
              <a:rPr lang="en-US" sz="6600" b="1" dirty="0" err="1">
                <a:solidFill>
                  <a:prstClr val="white"/>
                </a:solidFill>
                <a:latin typeface="Georgia" panose="02040502050405020303" pitchFamily="18" charset="0"/>
              </a:rPr>
              <a:t>delivereth</a:t>
            </a:r>
            <a:r>
              <a:rPr lang="en-US" sz="6600" b="1" dirty="0">
                <a:solidFill>
                  <a:prstClr val="white"/>
                </a:solidFill>
                <a:latin typeface="Georgia" panose="02040502050405020303" pitchFamily="18" charset="0"/>
              </a:rPr>
              <a:t> them out of the hand of the wicked.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Malachi 2:1-2   And now, O ye priests, this commandment is for you.  2 If ye will not hear, and if ye will not lay it to heart, to give glory unto my name, </a:t>
            </a:r>
            <a:r>
              <a:rPr lang="en-US" sz="4500" b="1" dirty="0" err="1">
                <a:solidFill>
                  <a:prstClr val="white"/>
                </a:solidFill>
                <a:latin typeface="Georgia" panose="02040502050405020303" pitchFamily="18" charset="0"/>
              </a:rPr>
              <a:t>saith</a:t>
            </a:r>
            <a:r>
              <a:rPr lang="en-US" sz="4500" b="1" dirty="0">
                <a:solidFill>
                  <a:prstClr val="white"/>
                </a:solidFill>
                <a:latin typeface="Georgia" panose="02040502050405020303" pitchFamily="18" charset="0"/>
              </a:rPr>
              <a:t> the LORD of hosts, I will even send a curse upon you, and I will curse your blessings: yea, I have cursed them already, because ye do not lay it to heart.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Malachi 2:3   Behold, I will corrupt your seed, and spread dung upon your faces, even the dung of your solemn feasts; and one shall take you away with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t>
            </a:r>
            <a:r>
              <a:rPr lang="en-US" sz="6600" b="1" dirty="0" err="1">
                <a:solidFill>
                  <a:prstClr val="white"/>
                </a:solidFill>
                <a:latin typeface="Georgia" panose="02040502050405020303" pitchFamily="18" charset="0"/>
              </a:rPr>
              <a:t>arrogancy</a:t>
            </a:r>
            <a:r>
              <a:rPr lang="en-US" sz="6600" b="1" dirty="0">
                <a:solidFill>
                  <a:prstClr val="white"/>
                </a:solidFill>
                <a:latin typeface="Georgia" panose="02040502050405020303" pitchFamily="18" charset="0"/>
              </a:rPr>
              <a:t>, and the evil way, and the </a:t>
            </a:r>
            <a:r>
              <a:rPr lang="en-US" sz="6600" b="1" dirty="0" err="1">
                <a:solidFill>
                  <a:prstClr val="white"/>
                </a:solidFill>
                <a:latin typeface="Georgia" panose="02040502050405020303" pitchFamily="18" charset="0"/>
              </a:rPr>
              <a:t>froward</a:t>
            </a:r>
            <a:r>
              <a:rPr lang="en-US" sz="6600" b="1" dirty="0">
                <a:solidFill>
                  <a:prstClr val="white"/>
                </a:solidFill>
                <a:latin typeface="Georgia" panose="02040502050405020303" pitchFamily="18" charset="0"/>
              </a:rPr>
              <a:t> mouth, do I hate.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11:1   I say then, Hath God cast away his people? God forbid. For I also am an Israelite, of the seed of Abraham, of the tribe of Benjamin.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12:10   Be kindly </a:t>
            </a:r>
            <a:r>
              <a:rPr lang="en-US" sz="6600" b="1" dirty="0" err="1">
                <a:solidFill>
                  <a:prstClr val="white"/>
                </a:solidFill>
                <a:latin typeface="Georgia" panose="02040502050405020303" pitchFamily="18" charset="0"/>
              </a:rPr>
              <a:t>affectioned</a:t>
            </a:r>
            <a:r>
              <a:rPr lang="en-US" sz="6600" b="1" dirty="0">
                <a:solidFill>
                  <a:prstClr val="white"/>
                </a:solidFill>
                <a:latin typeface="Georgia" panose="02040502050405020303" pitchFamily="18" charset="0"/>
              </a:rPr>
              <a:t> one to another with brotherly love; in </a:t>
            </a:r>
            <a:r>
              <a:rPr lang="en-US" sz="6600" b="1" dirty="0" err="1">
                <a:solidFill>
                  <a:prstClr val="white"/>
                </a:solidFill>
                <a:latin typeface="Georgia" panose="02040502050405020303" pitchFamily="18" charset="0"/>
              </a:rPr>
              <a:t>honour</a:t>
            </a:r>
            <a:r>
              <a:rPr lang="en-US" sz="6600" b="1" dirty="0">
                <a:solidFill>
                  <a:prstClr val="white"/>
                </a:solidFill>
                <a:latin typeface="Georgia" panose="02040502050405020303" pitchFamily="18" charset="0"/>
              </a:rPr>
              <a:t> preferring one another;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12:11   Not slothful in business; fervent in spirit; serving the Lord;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3   Beloved, when I gave all diligence to write unto you of the common salvation, it was needful for me to write unto you, and exhort you that ye should earnestly contend for the faith which was once delivered unto the saints.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12:12   Rejoicing in hope; patient in tribulation; continuing instant in prayer;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5:17   But Jesus answered them, My Father </a:t>
            </a:r>
            <a:r>
              <a:rPr lang="en-US" sz="6600" b="1" dirty="0" err="1">
                <a:solidFill>
                  <a:prstClr val="white"/>
                </a:solidFill>
                <a:latin typeface="Georgia" panose="02040502050405020303" pitchFamily="18" charset="0"/>
              </a:rPr>
              <a:t>worketh</a:t>
            </a:r>
            <a:r>
              <a:rPr lang="en-US" sz="6600" b="1" dirty="0">
                <a:solidFill>
                  <a:prstClr val="white"/>
                </a:solidFill>
                <a:latin typeface="Georgia" panose="02040502050405020303" pitchFamily="18" charset="0"/>
              </a:rPr>
              <a:t> hitherto, and I work.</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12:13   Distributing to the necessity of saints; given to hospitality.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12:14   Bless them which persecute you: bless, and curse not.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5:44   But I say unto you, Love your enemies, bless them that curse you, do good to them that hate you, and pray for them which despitefully use you, and persecute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12:15   Rejoice with them that do rejoice, and weep with them that weep.</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15:4-6   What man of you, having an hundred sheep, if he lose one of them, doth not leave the ninety and nine in the wilderness, and go after that which is lost, until he find it?  5 And when he hath found it, he </a:t>
            </a:r>
            <a:r>
              <a:rPr lang="en-US" sz="4000" b="1" dirty="0" err="1">
                <a:solidFill>
                  <a:prstClr val="white"/>
                </a:solidFill>
                <a:latin typeface="Georgia" panose="02040502050405020303" pitchFamily="18" charset="0"/>
              </a:rPr>
              <a:t>layeth</a:t>
            </a:r>
            <a:r>
              <a:rPr lang="en-US" sz="4000" b="1" dirty="0">
                <a:solidFill>
                  <a:prstClr val="white"/>
                </a:solidFill>
                <a:latin typeface="Georgia" panose="02040502050405020303" pitchFamily="18" charset="0"/>
              </a:rPr>
              <a:t> it on his shoulders, rejoicing.  6 And when he cometh home, he </a:t>
            </a:r>
            <a:r>
              <a:rPr lang="en-US" sz="4000" b="1" dirty="0" err="1">
                <a:solidFill>
                  <a:prstClr val="white"/>
                </a:solidFill>
                <a:latin typeface="Georgia" panose="02040502050405020303" pitchFamily="18" charset="0"/>
              </a:rPr>
              <a:t>calleth</a:t>
            </a:r>
            <a:r>
              <a:rPr lang="en-US" sz="4000" b="1" dirty="0">
                <a:solidFill>
                  <a:prstClr val="white"/>
                </a:solidFill>
                <a:latin typeface="Georgia" panose="02040502050405020303" pitchFamily="18" charset="0"/>
              </a:rPr>
              <a:t> together his friends and </a:t>
            </a:r>
            <a:r>
              <a:rPr lang="en-US" sz="4000" b="1" dirty="0" err="1">
                <a:solidFill>
                  <a:prstClr val="white"/>
                </a:solidFill>
                <a:latin typeface="Georgia" panose="02040502050405020303" pitchFamily="18" charset="0"/>
              </a:rPr>
              <a:t>neighbours</a:t>
            </a:r>
            <a:r>
              <a:rPr lang="en-US" sz="4000" b="1" dirty="0">
                <a:solidFill>
                  <a:prstClr val="white"/>
                </a:solidFill>
                <a:latin typeface="Georgia" panose="02040502050405020303" pitchFamily="18" charset="0"/>
              </a:rPr>
              <a:t>, saying unto them, Rejoice with me; for I have found my sheep which was lost.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30526"/>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11:33-36   O the depth of the riches both of the wisdom and knowledge of God! how unsearchable are his judgments, and his ways past finding out!  34 For who hath known the mind of the Lord? or who hath been his </a:t>
            </a:r>
            <a:r>
              <a:rPr lang="en-US" sz="4000" b="1" dirty="0" err="1">
                <a:solidFill>
                  <a:prstClr val="white"/>
                </a:solidFill>
                <a:latin typeface="Georgia" panose="02040502050405020303" pitchFamily="18" charset="0"/>
              </a:rPr>
              <a:t>counseller</a:t>
            </a:r>
            <a:r>
              <a:rPr lang="en-US" sz="4000" b="1" dirty="0">
                <a:solidFill>
                  <a:prstClr val="white"/>
                </a:solidFill>
                <a:latin typeface="Georgia" panose="02040502050405020303" pitchFamily="18" charset="0"/>
              </a:rPr>
              <a:t>?  35 Or who hath first given to him, and it shall be recompensed unto him again?  36 For of him, and through him, and to him, are all things: to whom be glory for ever. Amen.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12:16   Be of the same mind one toward another. Mind not high things, but condescend to men of low estate. Be not wise in your own conceits.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15:5-6   Now the God of patience and consolation grant you to be likeminded one toward another according to Christ Jesus:  6 That ye may with one mind and one mouth glorify God, even the Father of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32:39-40   And I will give them one heart, and one way, that they may fear me for ever, for the good of them, and of their children after them:  40 And I will make an everlasting covenant with them, that I will not turn away from them, to do them good; but I will put my fear in their hearts, that they shall not depart from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12:16   Be of the same mind one toward another. Mind not high things, but condescend to men of low estate. Be not wise in your own conceits.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45:5   And </a:t>
            </a:r>
            <a:r>
              <a:rPr lang="en-US" sz="5400" b="1" dirty="0" err="1">
                <a:solidFill>
                  <a:prstClr val="white"/>
                </a:solidFill>
                <a:latin typeface="Georgia" panose="02040502050405020303" pitchFamily="18" charset="0"/>
              </a:rPr>
              <a:t>seekest</a:t>
            </a:r>
            <a:r>
              <a:rPr lang="en-US" sz="5400" b="1" dirty="0">
                <a:solidFill>
                  <a:prstClr val="white"/>
                </a:solidFill>
                <a:latin typeface="Georgia" panose="02040502050405020303" pitchFamily="18" charset="0"/>
              </a:rPr>
              <a:t> thou great things for thyself? seek them not: for, behold, I will bring evil upon all flesh,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but thy life will I give unto thee for a prey in all places whither thou </a:t>
            </a:r>
            <a:r>
              <a:rPr lang="en-US" sz="5400" b="1" dirty="0" err="1">
                <a:solidFill>
                  <a:prstClr val="white"/>
                </a:solidFill>
                <a:latin typeface="Georgia" panose="02040502050405020303" pitchFamily="18" charset="0"/>
              </a:rPr>
              <a:t>goest</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713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12:16   Be of the same mind one toward another. Mind not high things, but condescend to men of low estate. Be not wise in your own conceits.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159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5:21   Woe unto them that are wise in their own eyes, and prudent in their own sight!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97060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26:12   </a:t>
            </a:r>
            <a:r>
              <a:rPr lang="en-US" sz="7200" b="1" dirty="0" err="1">
                <a:solidFill>
                  <a:prstClr val="white"/>
                </a:solidFill>
                <a:latin typeface="Georgia" panose="02040502050405020303" pitchFamily="18" charset="0"/>
              </a:rPr>
              <a:t>Seest</a:t>
            </a:r>
            <a:r>
              <a:rPr lang="en-US" sz="7200" b="1" dirty="0">
                <a:solidFill>
                  <a:prstClr val="white"/>
                </a:solidFill>
                <a:latin typeface="Georgia" panose="02040502050405020303" pitchFamily="18" charset="0"/>
              </a:rPr>
              <a:t> thou a man wise in his own conceit? there is more hope of a fool than of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836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12:17   Recompense to no man evil for evil. Provide things honest in the sight of all 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5087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12:18   If it be possible, as much as </a:t>
            </a:r>
            <a:r>
              <a:rPr lang="en-US" sz="6600" b="1" dirty="0" err="1">
                <a:solidFill>
                  <a:prstClr val="white"/>
                </a:solidFill>
                <a:latin typeface="Georgia" panose="02040502050405020303" pitchFamily="18" charset="0"/>
              </a:rPr>
              <a:t>lieth</a:t>
            </a:r>
            <a:r>
              <a:rPr lang="en-US" sz="6600" b="1" dirty="0">
                <a:solidFill>
                  <a:prstClr val="white"/>
                </a:solidFill>
                <a:latin typeface="Georgia" panose="02040502050405020303" pitchFamily="18" charset="0"/>
              </a:rPr>
              <a:t> in you, live peaceably with all men.</a:t>
            </a:r>
          </a:p>
        </p:txBody>
      </p:sp>
    </p:spTree>
    <p:extLst>
      <p:ext uri="{BB962C8B-B14F-4D97-AF65-F5344CB8AC3E}">
        <p14:creationId xmlns:p14="http://schemas.microsoft.com/office/powerpoint/2010/main" val="110413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12:10   In whose hand is the soul of every living thing, and the breath of all mankind.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120:7   I am for peace: but when I speak, they are for war.</a:t>
            </a:r>
          </a:p>
        </p:txBody>
      </p:sp>
    </p:spTree>
    <p:extLst>
      <p:ext uri="{BB962C8B-B14F-4D97-AF65-F5344CB8AC3E}">
        <p14:creationId xmlns:p14="http://schemas.microsoft.com/office/powerpoint/2010/main" val="22890414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12:19   Dearly beloved, avenge not yourselves, but rather give place unto wrath: for it is written, Vengeance is mine; I will repay,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608052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32:35   To me </a:t>
            </a:r>
            <a:r>
              <a:rPr lang="en-US" sz="5400" b="1" dirty="0" err="1">
                <a:solidFill>
                  <a:prstClr val="white"/>
                </a:solidFill>
                <a:latin typeface="Georgia" panose="02040502050405020303" pitchFamily="18" charset="0"/>
              </a:rPr>
              <a:t>belongeth</a:t>
            </a:r>
            <a:r>
              <a:rPr lang="en-US" sz="5400" b="1" dirty="0">
                <a:solidFill>
                  <a:prstClr val="white"/>
                </a:solidFill>
                <a:latin typeface="Georgia" panose="02040502050405020303" pitchFamily="18" charset="0"/>
              </a:rPr>
              <a:t> vengeance, and </a:t>
            </a:r>
            <a:r>
              <a:rPr lang="en-US" sz="5400" b="1" dirty="0" err="1">
                <a:solidFill>
                  <a:prstClr val="white"/>
                </a:solidFill>
                <a:latin typeface="Georgia" panose="02040502050405020303" pitchFamily="18" charset="0"/>
              </a:rPr>
              <a:t>recompence</a:t>
            </a:r>
            <a:r>
              <a:rPr lang="en-US" sz="5400" b="1" dirty="0">
                <a:solidFill>
                  <a:prstClr val="white"/>
                </a:solidFill>
                <a:latin typeface="Georgia" panose="02040502050405020303" pitchFamily="18" charset="0"/>
              </a:rPr>
              <a:t>; their foot shall slide in due time: for the day of their calamity is at hand, and the things that shall come upon them make haste.</a:t>
            </a:r>
          </a:p>
        </p:txBody>
      </p:sp>
    </p:spTree>
    <p:extLst>
      <p:ext uri="{BB962C8B-B14F-4D97-AF65-F5344CB8AC3E}">
        <p14:creationId xmlns:p14="http://schemas.microsoft.com/office/powerpoint/2010/main" val="1425195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12:20   Therefore if thine enemy hunger, feed him; if he thirst, give him drink: for in so doing thou shalt heap coals of fire on his head.</a:t>
            </a:r>
          </a:p>
        </p:txBody>
      </p:sp>
    </p:spTree>
    <p:extLst>
      <p:ext uri="{BB962C8B-B14F-4D97-AF65-F5344CB8AC3E}">
        <p14:creationId xmlns:p14="http://schemas.microsoft.com/office/powerpoint/2010/main" val="2163706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12:21   Be not overcome of evil, but overcome evil with good.</a:t>
            </a:r>
          </a:p>
        </p:txBody>
      </p:sp>
    </p:spTree>
    <p:extLst>
      <p:ext uri="{BB962C8B-B14F-4D97-AF65-F5344CB8AC3E}">
        <p14:creationId xmlns:p14="http://schemas.microsoft.com/office/powerpoint/2010/main" val="1280674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   I beseech you therefore, brethren, by the mercies of God, that ye present your bodies a living sacrifice, holy, acceptable unto God, which is your reasonable service.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15:31   I protest by your rejoicing which I have in Christ Jesus our Lord, I die daily.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47154"/>
            <a:ext cx="11712634"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6:13-14   Meats for the belly, and the belly for meats: but God shall destroy both it and them. Now the body is not for fornication, but for the Lord; and the Lord for the body.  14 And God hath both raised up the Lord, and will also raise up us by his own power.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6:15-17   Know ye not that your bodies are the members of Christ? shall I then take the members of Christ, and make them the members of an harlot? God forbid.  16 What? know ye not that he which is joined to an harlot is one body? for two,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he, shall be one flesh.  17 But he that is joined unto the Lord is one spirit.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24346</TotalTime>
  <Words>2130</Words>
  <Application>Microsoft Office PowerPoint</Application>
  <PresentationFormat>Widescreen</PresentationFormat>
  <Paragraphs>107</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335</cp:revision>
  <cp:lastPrinted>2020-01-28T17:57:24Z</cp:lastPrinted>
  <dcterms:created xsi:type="dcterms:W3CDTF">2019-08-31T20:33:16Z</dcterms:created>
  <dcterms:modified xsi:type="dcterms:W3CDTF">2020-06-02T07:25:40Z</dcterms:modified>
</cp:coreProperties>
</file>