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14" r:id="rId4"/>
    <p:sldId id="520" r:id="rId5"/>
    <p:sldId id="533" r:id="rId6"/>
    <p:sldId id="548" r:id="rId7"/>
    <p:sldId id="552" r:id="rId8"/>
    <p:sldId id="560" r:id="rId9"/>
    <p:sldId id="562" r:id="rId10"/>
    <p:sldId id="564" r:id="rId11"/>
    <p:sldId id="567" r:id="rId12"/>
    <p:sldId id="569" r:id="rId13"/>
    <p:sldId id="574" r:id="rId14"/>
    <p:sldId id="577" r:id="rId15"/>
    <p:sldId id="578" r:id="rId16"/>
    <p:sldId id="579" r:id="rId17"/>
    <p:sldId id="580" r:id="rId18"/>
    <p:sldId id="601" r:id="rId19"/>
    <p:sldId id="602" r:id="rId20"/>
    <p:sldId id="603" r:id="rId21"/>
    <p:sldId id="604" r:id="rId22"/>
    <p:sldId id="605" r:id="rId23"/>
    <p:sldId id="609" r:id="rId24"/>
    <p:sldId id="610" r:id="rId25"/>
    <p:sldId id="612" r:id="rId26"/>
    <p:sldId id="613" r:id="rId27"/>
    <p:sldId id="614" r:id="rId28"/>
    <p:sldId id="619" r:id="rId29"/>
    <p:sldId id="620" r:id="rId30"/>
    <p:sldId id="621" r:id="rId31"/>
    <p:sldId id="622" r:id="rId32"/>
    <p:sldId id="623" r:id="rId33"/>
    <p:sldId id="624" r:id="rId34"/>
    <p:sldId id="630" r:id="rId35"/>
    <p:sldId id="631" r:id="rId36"/>
    <p:sldId id="632" r:id="rId37"/>
    <p:sldId id="633" r:id="rId38"/>
    <p:sldId id="634" r:id="rId39"/>
    <p:sldId id="635" r:id="rId40"/>
    <p:sldId id="636" r:id="rId41"/>
    <p:sldId id="637" r:id="rId42"/>
    <p:sldId id="638" r:id="rId43"/>
    <p:sldId id="639" r:id="rId44"/>
    <p:sldId id="640" r:id="rId45"/>
    <p:sldId id="641" r:id="rId46"/>
    <p:sldId id="642" r:id="rId47"/>
    <p:sldId id="643" r:id="rId48"/>
    <p:sldId id="644" r:id="rId49"/>
    <p:sldId id="645" r:id="rId50"/>
    <p:sldId id="646" r:id="rId51"/>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15" d="100"/>
          <a:sy n="115" d="100"/>
        </p:scale>
        <p:origin x="15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6/8/2020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6/8/2020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6/8/2020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6/8/2020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6/8/2020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6/8/2020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6/8/2020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6/8/2020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6/8/2020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6/8/2020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6/8/2020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6/8/2020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199505" y="172093"/>
            <a:ext cx="1179575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Numbers 15:32-34   And while the children of Israel were in the wilderness, they found a man that gathered sticks upon the </a:t>
            </a:r>
            <a:r>
              <a:rPr lang="en-US" sz="4200" b="1" dirty="0" err="1">
                <a:solidFill>
                  <a:prstClr val="white"/>
                </a:solidFill>
                <a:latin typeface="Georgia" panose="02040502050405020303" pitchFamily="18" charset="0"/>
              </a:rPr>
              <a:t>sabbath</a:t>
            </a:r>
            <a:r>
              <a:rPr lang="en-US" sz="4200" b="1" dirty="0">
                <a:solidFill>
                  <a:prstClr val="white"/>
                </a:solidFill>
                <a:latin typeface="Georgia" panose="02040502050405020303" pitchFamily="18" charset="0"/>
              </a:rPr>
              <a:t> day.  33 And they that found him gathering sticks brought him unto Moses and Aaron, and unto all the congregation.  34 And they put him in ward, because it was not declared what should be done to him.</a:t>
            </a:r>
            <a:endParaRPr lang="en-US" sz="4200" b="1" dirty="0" smtClean="0">
              <a:solidFill>
                <a:prstClr val="white"/>
              </a:solidFill>
              <a:latin typeface="Georgia" panose="02040502050405020303" pitchFamily="18" charset="0"/>
            </a:endParaRPr>
          </a:p>
        </p:txBody>
      </p:sp>
    </p:spTree>
    <p:extLst>
      <p:ext uri="{BB962C8B-B14F-4D97-AF65-F5344CB8AC3E}">
        <p14:creationId xmlns:p14="http://schemas.microsoft.com/office/powerpoint/2010/main" val="13805954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44387"/>
            <a:ext cx="1150481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Numbers 15:35-36   And the LORD said unto Moses, The man shall be surely put to death: all the congregation shall stone him with stones without the camp.  36 And all the congregation brought him without the camp, and stoned him with stones, and he died; as the LORD commanded Moses.</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055159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182880" y="205345"/>
            <a:ext cx="11829011"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Romans 13:3-4   For rulers are not a terror to good works, but to the evil. Wilt thou then not be afraid of the power? do that which is good, and thou shalt have praise of the same:  4 For he is the minister of God to thee for good. But if thou do that which is evil, be afraid; for he </a:t>
            </a:r>
            <a:r>
              <a:rPr lang="en-US" sz="4000" b="1" dirty="0" err="1">
                <a:solidFill>
                  <a:prstClr val="white"/>
                </a:solidFill>
                <a:latin typeface="Georgia" panose="02040502050405020303" pitchFamily="18" charset="0"/>
              </a:rPr>
              <a:t>beareth</a:t>
            </a:r>
            <a:r>
              <a:rPr lang="en-US" sz="4000" b="1" dirty="0">
                <a:solidFill>
                  <a:prstClr val="white"/>
                </a:solidFill>
                <a:latin typeface="Georgia" panose="02040502050405020303" pitchFamily="18" charset="0"/>
              </a:rPr>
              <a:t> not the sword in vain: for he is the minister of God, a revenger to execute wrath upon him that doeth evil.</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885041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30525"/>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2 Kings 11:1   And when </a:t>
            </a:r>
            <a:r>
              <a:rPr lang="en-US" sz="6600" b="1" dirty="0" err="1">
                <a:solidFill>
                  <a:prstClr val="white"/>
                </a:solidFill>
                <a:latin typeface="Georgia" panose="02040502050405020303" pitchFamily="18" charset="0"/>
              </a:rPr>
              <a:t>Athaliah</a:t>
            </a:r>
            <a:r>
              <a:rPr lang="en-US" sz="6600" b="1" dirty="0">
                <a:solidFill>
                  <a:prstClr val="white"/>
                </a:solidFill>
                <a:latin typeface="Georgia" panose="02040502050405020303" pitchFamily="18" charset="0"/>
              </a:rPr>
              <a:t> the mother of </a:t>
            </a:r>
            <a:r>
              <a:rPr lang="en-US" sz="6600" b="1" dirty="0" err="1">
                <a:solidFill>
                  <a:prstClr val="white"/>
                </a:solidFill>
                <a:latin typeface="Georgia" panose="02040502050405020303" pitchFamily="18" charset="0"/>
              </a:rPr>
              <a:t>Ahaziah</a:t>
            </a:r>
            <a:r>
              <a:rPr lang="en-US" sz="6600" b="1" dirty="0">
                <a:solidFill>
                  <a:prstClr val="white"/>
                </a:solidFill>
                <a:latin typeface="Georgia" panose="02040502050405020303" pitchFamily="18" charset="0"/>
              </a:rPr>
              <a:t> saw that her son was dead, she arose and destroyed all the seed royal.</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430018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30525"/>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Romans 13:3-4   For rulers are not a terror to good works, but to the evil. Wilt thou then not be afraid of the power? do that which is good, and thou shalt have praise of the same:  4 For he is the minister of God to thee for good. But if thou do that which is evil, be afraid; for he </a:t>
            </a:r>
            <a:r>
              <a:rPr lang="en-US" sz="4000" b="1" dirty="0" err="1">
                <a:solidFill>
                  <a:prstClr val="white"/>
                </a:solidFill>
                <a:latin typeface="Georgia" panose="02040502050405020303" pitchFamily="18" charset="0"/>
              </a:rPr>
              <a:t>beareth</a:t>
            </a:r>
            <a:r>
              <a:rPr lang="en-US" sz="4000" b="1" dirty="0">
                <a:solidFill>
                  <a:prstClr val="white"/>
                </a:solidFill>
                <a:latin typeface="Georgia" panose="02040502050405020303" pitchFamily="18" charset="0"/>
              </a:rPr>
              <a:t> not the sword in vain: for he is the minister of God, a revenger to execute wrath upon him that doeth evil.</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407743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1 Kings 15:12   And he took away the sodomites out of the land, and removed all the idols that his fathers had made.</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0577765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Romans 13:5   Wherefore ye must needs be subject, not only for wrath, but also for conscience sake.</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45987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Acts 24:16   And herein do I exercise myself, to have always a conscience void of offence toward God, and toward men.</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790484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Hebrews 13:18   Pray for us: for we trust we have a good conscience, in all things willing to live honestly.</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81406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293209"/>
          </a:xfrm>
          <a:prstGeom prst="rect">
            <a:avLst/>
          </a:prstGeom>
        </p:spPr>
        <p:txBody>
          <a:bodyPr wrap="square">
            <a:spAutoFit/>
          </a:bodyPr>
          <a:lstStyle/>
          <a:p>
            <a:pPr algn="just"/>
            <a:r>
              <a:rPr lang="en-US" sz="5200" b="1" dirty="0">
                <a:solidFill>
                  <a:prstClr val="white"/>
                </a:solidFill>
                <a:latin typeface="Georgia" panose="02040502050405020303" pitchFamily="18" charset="0"/>
              </a:rPr>
              <a:t>Daniel 6:11   Then these men assembled, and found Daniel praying and making supplication before his God.</a:t>
            </a:r>
            <a:endParaRPr lang="en-US" sz="5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070035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173331"/>
            <a:ext cx="12192000" cy="2990306"/>
          </a:xfrm>
          <a:prstGeom prst="rect">
            <a:avLst/>
          </a:prstGeom>
        </p:spPr>
        <p:txBody>
          <a:bodyPr wrap="square">
            <a:spAutoFit/>
          </a:bodyPr>
          <a:lstStyle/>
          <a:p>
            <a:pPr algn="ctr">
              <a:lnSpc>
                <a:spcPct val="107000"/>
              </a:lnSpc>
            </a:pP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Romans</a:t>
            </a:r>
          </a:p>
          <a:p>
            <a:pPr algn="ctr">
              <a:lnSpc>
                <a:spcPct val="107000"/>
              </a:lnSpc>
            </a:pP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Chapter </a:t>
            </a: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13</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Daniel 6:22   My God hath sent his angel, and hath shut the lions' mouths, that they have not hurt me: forasmuch as before him </a:t>
            </a:r>
            <a:r>
              <a:rPr lang="en-US" sz="5400" b="1" dirty="0" err="1">
                <a:solidFill>
                  <a:prstClr val="white"/>
                </a:solidFill>
                <a:latin typeface="Georgia" panose="02040502050405020303" pitchFamily="18" charset="0"/>
              </a:rPr>
              <a:t>innocency</a:t>
            </a:r>
            <a:r>
              <a:rPr lang="en-US" sz="5400" b="1" dirty="0">
                <a:solidFill>
                  <a:prstClr val="white"/>
                </a:solidFill>
                <a:latin typeface="Georgia" panose="02040502050405020303" pitchFamily="18" charset="0"/>
              </a:rPr>
              <a:t> was found in me; and also before thee, O king, have I done no hurt.</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226574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255220"/>
            <a:ext cx="11762509" cy="2123658"/>
          </a:xfrm>
          <a:prstGeom prst="rect">
            <a:avLst/>
          </a:prstGeom>
        </p:spPr>
        <p:txBody>
          <a:bodyPr wrap="square">
            <a:spAutoFit/>
          </a:bodyPr>
          <a:lstStyle/>
          <a:p>
            <a:pPr algn="just"/>
            <a:r>
              <a:rPr lang="en-US" sz="6600" b="1" dirty="0">
                <a:solidFill>
                  <a:prstClr val="white"/>
                </a:solidFill>
                <a:latin typeface="Georgia" panose="02040502050405020303" pitchFamily="18" charset="0"/>
              </a:rPr>
              <a:t>1 Thessalonians 5:17   Pray without ceasing.</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990161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55464"/>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Deuteronomy 12:32   What thing </a:t>
            </a:r>
            <a:r>
              <a:rPr lang="en-US" sz="6600" b="1" dirty="0" err="1">
                <a:solidFill>
                  <a:prstClr val="white"/>
                </a:solidFill>
                <a:latin typeface="Georgia" panose="02040502050405020303" pitchFamily="18" charset="0"/>
              </a:rPr>
              <a:t>soever</a:t>
            </a:r>
            <a:r>
              <a:rPr lang="en-US" sz="6600" b="1" dirty="0">
                <a:solidFill>
                  <a:prstClr val="white"/>
                </a:solidFill>
                <a:latin typeface="Georgia" panose="02040502050405020303" pitchFamily="18" charset="0"/>
              </a:rPr>
              <a:t> I command you, observe to do it: thou shalt not add thereto, nor diminish from it.</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400841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6:6   But thou, when thou </a:t>
            </a:r>
            <a:r>
              <a:rPr lang="en-US" sz="5400" b="1" dirty="0" err="1">
                <a:solidFill>
                  <a:prstClr val="white"/>
                </a:solidFill>
                <a:latin typeface="Georgia" panose="02040502050405020303" pitchFamily="18" charset="0"/>
              </a:rPr>
              <a:t>prayest</a:t>
            </a:r>
            <a:r>
              <a:rPr lang="en-US" sz="5400" b="1" dirty="0">
                <a:solidFill>
                  <a:prstClr val="white"/>
                </a:solidFill>
                <a:latin typeface="Georgia" panose="02040502050405020303" pitchFamily="18" charset="0"/>
              </a:rPr>
              <a:t>, enter into thy closet, and when thou hast shut thy door, pray to thy Father which is in secret; and thy Father which </a:t>
            </a:r>
            <a:r>
              <a:rPr lang="en-US" sz="5400" b="1" dirty="0" err="1">
                <a:solidFill>
                  <a:prstClr val="white"/>
                </a:solidFill>
                <a:latin typeface="Georgia" panose="02040502050405020303" pitchFamily="18" charset="0"/>
              </a:rPr>
              <a:t>seeth</a:t>
            </a:r>
            <a:r>
              <a:rPr lang="en-US" sz="5400" b="1" dirty="0">
                <a:solidFill>
                  <a:prstClr val="white"/>
                </a:solidFill>
                <a:latin typeface="Georgia" panose="02040502050405020303" pitchFamily="18" charset="0"/>
              </a:rPr>
              <a:t> in secret shall reward thee openly.</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2689360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Romans 13:6   For </a:t>
            </a:r>
            <a:r>
              <a:rPr lang="en-US" sz="6000" b="1" dirty="0" err="1">
                <a:solidFill>
                  <a:prstClr val="white"/>
                </a:solidFill>
                <a:latin typeface="Georgia" panose="02040502050405020303" pitchFamily="18" charset="0"/>
              </a:rPr>
              <a:t>for</a:t>
            </a:r>
            <a:r>
              <a:rPr lang="en-US" sz="6000" b="1" dirty="0">
                <a:solidFill>
                  <a:prstClr val="white"/>
                </a:solidFill>
                <a:latin typeface="Georgia" panose="02040502050405020303" pitchFamily="18" charset="0"/>
              </a:rPr>
              <a:t> this cause pay ye tribute also: for they are God's ministers, attending continually upon this very thing.</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349167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Matthew 17:24-26   And when they were come to Capernaum, they that received tribute money came to Peter, and said, Doth not your master pay tribute?  25 He </a:t>
            </a:r>
            <a:r>
              <a:rPr lang="en-US" sz="3600" b="1" dirty="0" err="1">
                <a:solidFill>
                  <a:prstClr val="white"/>
                </a:solidFill>
                <a:latin typeface="Georgia" panose="02040502050405020303" pitchFamily="18" charset="0"/>
              </a:rPr>
              <a:t>saith</a:t>
            </a:r>
            <a:r>
              <a:rPr lang="en-US" sz="3600" b="1" dirty="0">
                <a:solidFill>
                  <a:prstClr val="white"/>
                </a:solidFill>
                <a:latin typeface="Georgia" panose="02040502050405020303" pitchFamily="18" charset="0"/>
              </a:rPr>
              <a:t>, Yes. And when he was come into the house, Jesus prevented him, saying, What </a:t>
            </a:r>
            <a:r>
              <a:rPr lang="en-US" sz="3600" b="1" dirty="0" err="1">
                <a:solidFill>
                  <a:prstClr val="white"/>
                </a:solidFill>
                <a:latin typeface="Georgia" panose="02040502050405020303" pitchFamily="18" charset="0"/>
              </a:rPr>
              <a:t>thinkest</a:t>
            </a:r>
            <a:r>
              <a:rPr lang="en-US" sz="3600" b="1" dirty="0">
                <a:solidFill>
                  <a:prstClr val="white"/>
                </a:solidFill>
                <a:latin typeface="Georgia" panose="02040502050405020303" pitchFamily="18" charset="0"/>
              </a:rPr>
              <a:t> thou, Simon? of whom do the kings of the earth take custom or tribute? of their own children, or of strangers?  26 Peter </a:t>
            </a:r>
            <a:r>
              <a:rPr lang="en-US" sz="3600" b="1" dirty="0" err="1">
                <a:solidFill>
                  <a:prstClr val="white"/>
                </a:solidFill>
                <a:latin typeface="Georgia" panose="02040502050405020303" pitchFamily="18" charset="0"/>
              </a:rPr>
              <a:t>saith</a:t>
            </a:r>
            <a:r>
              <a:rPr lang="en-US" sz="3600" b="1" dirty="0">
                <a:solidFill>
                  <a:prstClr val="white"/>
                </a:solidFill>
                <a:latin typeface="Georgia" panose="02040502050405020303" pitchFamily="18" charset="0"/>
              </a:rPr>
              <a:t> unto him, Of strangers. Jesus </a:t>
            </a:r>
            <a:r>
              <a:rPr lang="en-US" sz="3600" b="1" dirty="0" err="1">
                <a:solidFill>
                  <a:prstClr val="white"/>
                </a:solidFill>
                <a:latin typeface="Georgia" panose="02040502050405020303" pitchFamily="18" charset="0"/>
              </a:rPr>
              <a:t>saith</a:t>
            </a:r>
            <a:r>
              <a:rPr lang="en-US" sz="3600" b="1" dirty="0">
                <a:solidFill>
                  <a:prstClr val="white"/>
                </a:solidFill>
                <a:latin typeface="Georgia" panose="02040502050405020303" pitchFamily="18" charset="0"/>
              </a:rPr>
              <a:t> unto him, Then are the children free.</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5476077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17:27   Notwithstanding, lest we should offend them, go thou to the sea, and cast an hook, and take up the fish that first cometh up; and when thou hast opened his mouth, thou shalt find a piece of money: that take, and give unto them for me and thee.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866364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Matthew 22:17-21   Tell us therefore, What </a:t>
            </a:r>
            <a:r>
              <a:rPr lang="en-US" sz="3600" b="1" dirty="0" err="1">
                <a:solidFill>
                  <a:prstClr val="white"/>
                </a:solidFill>
                <a:latin typeface="Georgia" panose="02040502050405020303" pitchFamily="18" charset="0"/>
              </a:rPr>
              <a:t>thinkest</a:t>
            </a:r>
            <a:r>
              <a:rPr lang="en-US" sz="3600" b="1" dirty="0">
                <a:solidFill>
                  <a:prstClr val="white"/>
                </a:solidFill>
                <a:latin typeface="Georgia" panose="02040502050405020303" pitchFamily="18" charset="0"/>
              </a:rPr>
              <a:t> thou? Is it lawful to give tribute unto Caesar, or not?  18 But Jesus perceived their wickedness, and said, Why tempt ye me, ye hypocrites?  19 Shew me the tribute money. And they brought unto him a penny.  20 And he </a:t>
            </a:r>
            <a:r>
              <a:rPr lang="en-US" sz="3600" b="1" dirty="0" err="1">
                <a:solidFill>
                  <a:prstClr val="white"/>
                </a:solidFill>
                <a:latin typeface="Georgia" panose="02040502050405020303" pitchFamily="18" charset="0"/>
              </a:rPr>
              <a:t>saith</a:t>
            </a:r>
            <a:r>
              <a:rPr lang="en-US" sz="3600" b="1" dirty="0">
                <a:solidFill>
                  <a:prstClr val="white"/>
                </a:solidFill>
                <a:latin typeface="Georgia" panose="02040502050405020303" pitchFamily="18" charset="0"/>
              </a:rPr>
              <a:t> unto them, Whose is this image and superscription?  21 They say unto him, Caesar's. Then </a:t>
            </a:r>
            <a:r>
              <a:rPr lang="en-US" sz="3600" b="1" dirty="0" err="1">
                <a:solidFill>
                  <a:prstClr val="white"/>
                </a:solidFill>
                <a:latin typeface="Georgia" panose="02040502050405020303" pitchFamily="18" charset="0"/>
              </a:rPr>
              <a:t>saith</a:t>
            </a:r>
            <a:r>
              <a:rPr lang="en-US" sz="3600" b="1" dirty="0">
                <a:solidFill>
                  <a:prstClr val="white"/>
                </a:solidFill>
                <a:latin typeface="Georgia" panose="02040502050405020303" pitchFamily="18" charset="0"/>
              </a:rPr>
              <a:t> he unto them, Render therefore unto Caesar the things which are Caesar's; and unto God the things that are God's.</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879978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Romans 13:7   Render therefore to all their dues: tribute to whom tribute is due; custom to whom custom; fear to whom fear; </a:t>
            </a:r>
            <a:r>
              <a:rPr lang="en-US" sz="6000" b="1" dirty="0" err="1">
                <a:solidFill>
                  <a:prstClr val="white"/>
                </a:solidFill>
                <a:latin typeface="Georgia" panose="02040502050405020303" pitchFamily="18" charset="0"/>
              </a:rPr>
              <a:t>honour</a:t>
            </a:r>
            <a:r>
              <a:rPr lang="en-US" sz="6000" b="1" dirty="0">
                <a:solidFill>
                  <a:prstClr val="white"/>
                </a:solidFill>
                <a:latin typeface="Georgia" panose="02040502050405020303" pitchFamily="18" charset="0"/>
              </a:rPr>
              <a:t> to whom </a:t>
            </a:r>
            <a:r>
              <a:rPr lang="en-US" sz="6000" b="1" dirty="0" err="1">
                <a:solidFill>
                  <a:prstClr val="white"/>
                </a:solidFill>
                <a:latin typeface="Georgia" panose="02040502050405020303" pitchFamily="18" charset="0"/>
              </a:rPr>
              <a:t>honour</a:t>
            </a:r>
            <a:r>
              <a:rPr lang="en-US" sz="6000" b="1" dirty="0">
                <a:solidFill>
                  <a:prstClr val="white"/>
                </a:solidFill>
                <a:latin typeface="Georgia" panose="02040502050405020303" pitchFamily="18" charset="0"/>
              </a:rPr>
              <a:t>.</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823029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72334"/>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1 Samuel 12:18   So Samuel called unto the LORD; and the LORD sent thunder and rain that day: and all the people greatly feared the LORD and Samuel.</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688786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12:1   I beseech you therefore, brethren, by the mercies of God, that ye present your bodies a living sacrifice, holy, acceptable unto God, which is your reasonable service.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899441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Ephesians 6:5   Servants, be obedient to them that are your masters according to the flesh, with fear and trembling, in singleness of your heart, as unto Christ;</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272126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Ephesians 6:6-8   Not with </a:t>
            </a:r>
            <a:r>
              <a:rPr lang="en-US" sz="4400" b="1" dirty="0" err="1">
                <a:solidFill>
                  <a:prstClr val="white"/>
                </a:solidFill>
                <a:latin typeface="Georgia" panose="02040502050405020303" pitchFamily="18" charset="0"/>
              </a:rPr>
              <a:t>eyeservice</a:t>
            </a:r>
            <a:r>
              <a:rPr lang="en-US" sz="4400" b="1" dirty="0">
                <a:solidFill>
                  <a:prstClr val="white"/>
                </a:solidFill>
                <a:latin typeface="Georgia" panose="02040502050405020303" pitchFamily="18" charset="0"/>
              </a:rPr>
              <a:t>, as </a:t>
            </a:r>
            <a:r>
              <a:rPr lang="en-US" sz="4400" b="1" dirty="0" err="1">
                <a:solidFill>
                  <a:prstClr val="white"/>
                </a:solidFill>
                <a:latin typeface="Georgia" panose="02040502050405020303" pitchFamily="18" charset="0"/>
              </a:rPr>
              <a:t>menpleasers</a:t>
            </a:r>
            <a:r>
              <a:rPr lang="en-US" sz="4400" b="1" dirty="0">
                <a:solidFill>
                  <a:prstClr val="white"/>
                </a:solidFill>
                <a:latin typeface="Georgia" panose="02040502050405020303" pitchFamily="18" charset="0"/>
              </a:rPr>
              <a:t>; but as the servants of Christ, doing the will of God from the heart;  7 With good will doing service, as to the Lord, and not to men:  8 Knowing that whatsoever good thing any man doeth, the same shall he receive of the Lord, whether he be bond or free.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161923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1 Peter 2:18-20   Servants, be subject to your masters with all fear; not only to the good and gentle, but also to the </a:t>
            </a:r>
            <a:r>
              <a:rPr lang="en-US" sz="4000" b="1" dirty="0" err="1">
                <a:solidFill>
                  <a:prstClr val="white"/>
                </a:solidFill>
                <a:latin typeface="Georgia" panose="02040502050405020303" pitchFamily="18" charset="0"/>
              </a:rPr>
              <a:t>froward</a:t>
            </a:r>
            <a:r>
              <a:rPr lang="en-US" sz="4000" b="1" dirty="0">
                <a:solidFill>
                  <a:prstClr val="white"/>
                </a:solidFill>
                <a:latin typeface="Georgia" panose="02040502050405020303" pitchFamily="18" charset="0"/>
              </a:rPr>
              <a:t>.  19 For this is thankworthy, if a man for conscience toward God endure grief, suffering wrongfully.  20 For what glory is it, if, when ye be buffeted for your faults, ye shall take it patiently? but if, when ye do well, and suffer for it, ye take it patiently, this is acceptable with God.</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136206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47151"/>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Leviticus 19:3   Ye shall fear every man his mother, and his father, and keep my </a:t>
            </a:r>
            <a:r>
              <a:rPr lang="en-US" sz="6000" b="1" dirty="0" err="1">
                <a:solidFill>
                  <a:prstClr val="white"/>
                </a:solidFill>
                <a:latin typeface="Georgia" panose="02040502050405020303" pitchFamily="18" charset="0"/>
              </a:rPr>
              <a:t>sabbaths</a:t>
            </a:r>
            <a:r>
              <a:rPr lang="en-US" sz="6000" b="1" dirty="0">
                <a:solidFill>
                  <a:prstClr val="white"/>
                </a:solidFill>
                <a:latin typeface="Georgia" panose="02040502050405020303" pitchFamily="18" charset="0"/>
              </a:rPr>
              <a:t>: I am the LORD your God.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669330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Exodus 20:12   </a:t>
            </a:r>
            <a:r>
              <a:rPr lang="en-US" sz="6600" b="1" dirty="0" err="1">
                <a:solidFill>
                  <a:prstClr val="white"/>
                </a:solidFill>
                <a:latin typeface="Georgia" panose="02040502050405020303" pitchFamily="18" charset="0"/>
              </a:rPr>
              <a:t>Honour</a:t>
            </a:r>
            <a:r>
              <a:rPr lang="en-US" sz="6600" b="1" dirty="0">
                <a:solidFill>
                  <a:prstClr val="white"/>
                </a:solidFill>
                <a:latin typeface="Georgia" panose="02040502050405020303" pitchFamily="18" charset="0"/>
              </a:rPr>
              <a:t> thy father and thy mother: that thy days may be long upon the land which the LORD thy God giveth thee.</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698988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22212"/>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Romans 13:8   Owe no man any thing, but to love one another: for he that </a:t>
            </a:r>
            <a:r>
              <a:rPr lang="en-US" sz="6000" b="1" dirty="0" err="1">
                <a:solidFill>
                  <a:prstClr val="white"/>
                </a:solidFill>
                <a:latin typeface="Georgia" panose="02040502050405020303" pitchFamily="18" charset="0"/>
              </a:rPr>
              <a:t>loveth</a:t>
            </a:r>
            <a:r>
              <a:rPr lang="en-US" sz="6000" b="1" dirty="0">
                <a:solidFill>
                  <a:prstClr val="white"/>
                </a:solidFill>
                <a:latin typeface="Georgia" panose="02040502050405020303" pitchFamily="18" charset="0"/>
              </a:rPr>
              <a:t> another hath fulfilled the law.</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6774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Romans 13:9   For this, Thou shalt not commit adultery, Thou shalt not kill, Thou shalt not steal, Thou shalt not bear false witness, Thou shalt not covet; and if there be any other commandment, it is briefly comprehended in this saying, namely, Thou shalt love thy </a:t>
            </a:r>
            <a:r>
              <a:rPr lang="en-US" sz="4400" b="1" dirty="0" err="1">
                <a:solidFill>
                  <a:prstClr val="white"/>
                </a:solidFill>
                <a:latin typeface="Georgia" panose="02040502050405020303" pitchFamily="18" charset="0"/>
              </a:rPr>
              <a:t>neighbour</a:t>
            </a:r>
            <a:r>
              <a:rPr lang="en-US" sz="4400" b="1" dirty="0">
                <a:solidFill>
                  <a:prstClr val="white"/>
                </a:solidFill>
                <a:latin typeface="Georgia" panose="02040502050405020303" pitchFamily="18" charset="0"/>
              </a:rPr>
              <a:t> as thyself.</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8461441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22212"/>
            <a:ext cx="11762509" cy="2585323"/>
          </a:xfrm>
          <a:prstGeom prst="rect">
            <a:avLst/>
          </a:prstGeom>
        </p:spPr>
        <p:txBody>
          <a:bodyPr wrap="square">
            <a:spAutoFit/>
          </a:bodyPr>
          <a:lstStyle/>
          <a:p>
            <a:pPr algn="just"/>
            <a:r>
              <a:rPr lang="en-US" sz="5400" b="1" dirty="0">
                <a:solidFill>
                  <a:prstClr val="white"/>
                </a:solidFill>
                <a:latin typeface="Georgia" panose="02040502050405020303" pitchFamily="18" charset="0"/>
              </a:rPr>
              <a:t>Leviticus 18:22   Thou shalt not lie with mankind, as with womankind: it is abomination.</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6176035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2 John 5-6   And now I beseech thee, lady, not as though I wrote a new commandment unto thee, but that which we had from the beginning, that we love one another.  6 And this is love, that we walk after his commandments. This is the commandment, That, as ye have heard from the beginning, ye should walk in it.</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567987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Romans 13:10   Love </a:t>
            </a:r>
            <a:r>
              <a:rPr lang="en-US" sz="7200" b="1" dirty="0" err="1">
                <a:solidFill>
                  <a:prstClr val="white"/>
                </a:solidFill>
                <a:latin typeface="Georgia" panose="02040502050405020303" pitchFamily="18" charset="0"/>
              </a:rPr>
              <a:t>worketh</a:t>
            </a:r>
            <a:r>
              <a:rPr lang="en-US" sz="7200" b="1" dirty="0">
                <a:solidFill>
                  <a:prstClr val="white"/>
                </a:solidFill>
                <a:latin typeface="Georgia" panose="02040502050405020303" pitchFamily="18" charset="0"/>
              </a:rPr>
              <a:t> no ill to his </a:t>
            </a:r>
            <a:r>
              <a:rPr lang="en-US" sz="7200" b="1" dirty="0" err="1">
                <a:solidFill>
                  <a:prstClr val="white"/>
                </a:solidFill>
                <a:latin typeface="Georgia" panose="02040502050405020303" pitchFamily="18" charset="0"/>
              </a:rPr>
              <a:t>neighbour</a:t>
            </a:r>
            <a:r>
              <a:rPr lang="en-US" sz="7200" b="1" dirty="0">
                <a:solidFill>
                  <a:prstClr val="white"/>
                </a:solidFill>
                <a:latin typeface="Georgia" panose="02040502050405020303" pitchFamily="18" charset="0"/>
              </a:rPr>
              <a:t>: therefore love is the fulfilling of the law.</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683977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30526"/>
            <a:ext cx="11504813" cy="5816977"/>
          </a:xfrm>
          <a:prstGeom prst="rect">
            <a:avLst/>
          </a:prstGeom>
        </p:spPr>
        <p:txBody>
          <a:bodyPr wrap="square">
            <a:spAutoFit/>
          </a:bodyPr>
          <a:lstStyle/>
          <a:p>
            <a:pPr algn="just"/>
            <a:r>
              <a:rPr lang="en-US" sz="6200" b="1" dirty="0">
                <a:solidFill>
                  <a:prstClr val="white"/>
                </a:solidFill>
                <a:latin typeface="Georgia" panose="02040502050405020303" pitchFamily="18" charset="0"/>
              </a:rPr>
              <a:t>Romans 12:19   Dearly beloved, avenge not yourselves, but rather give place unto wrath: for it is written, Vengeance is mine; I will repay, </a:t>
            </a:r>
            <a:r>
              <a:rPr lang="en-US" sz="6200" b="1" dirty="0" err="1">
                <a:solidFill>
                  <a:prstClr val="white"/>
                </a:solidFill>
                <a:latin typeface="Georgia" panose="02040502050405020303" pitchFamily="18" charset="0"/>
              </a:rPr>
              <a:t>saith</a:t>
            </a:r>
            <a:r>
              <a:rPr lang="en-US" sz="6200" b="1" dirty="0">
                <a:solidFill>
                  <a:prstClr val="white"/>
                </a:solidFill>
                <a:latin typeface="Georgia" panose="02040502050405020303" pitchFamily="18" charset="0"/>
              </a:rPr>
              <a:t> the Lord.</a:t>
            </a:r>
            <a:endParaRPr lang="en-US" sz="6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395041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Romans 13:11   And that, knowing the time, that now it is high time to awake out of sleep: for now is our salvation nearer than when we believed.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93455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55464"/>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Revelation 22:20   He which </a:t>
            </a:r>
            <a:r>
              <a:rPr lang="en-US" sz="6600" b="1" dirty="0" err="1">
                <a:solidFill>
                  <a:prstClr val="white"/>
                </a:solidFill>
                <a:latin typeface="Georgia" panose="02040502050405020303" pitchFamily="18" charset="0"/>
              </a:rPr>
              <a:t>testifieth</a:t>
            </a:r>
            <a:r>
              <a:rPr lang="en-US" sz="6600" b="1" dirty="0">
                <a:solidFill>
                  <a:prstClr val="white"/>
                </a:solidFill>
                <a:latin typeface="Georgia" panose="02040502050405020303" pitchFamily="18" charset="0"/>
              </a:rPr>
              <a:t> these things </a:t>
            </a:r>
            <a:r>
              <a:rPr lang="en-US" sz="6600" b="1" dirty="0" err="1">
                <a:solidFill>
                  <a:prstClr val="white"/>
                </a:solidFill>
                <a:latin typeface="Georgia" panose="02040502050405020303" pitchFamily="18" charset="0"/>
              </a:rPr>
              <a:t>saith</a:t>
            </a:r>
            <a:r>
              <a:rPr lang="en-US" sz="6600" b="1" dirty="0">
                <a:solidFill>
                  <a:prstClr val="white"/>
                </a:solidFill>
                <a:latin typeface="Georgia" panose="02040502050405020303" pitchFamily="18" charset="0"/>
              </a:rPr>
              <a:t>, Surely I come quickly. Amen. Even so, come, Lord Jesus.</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7478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Romans 13:12   The night is far spent, the day is at hand: let us therefore cast off the works of darkness, and let us put on the </a:t>
            </a:r>
            <a:r>
              <a:rPr lang="en-US" sz="6600" b="1" dirty="0" err="1">
                <a:solidFill>
                  <a:prstClr val="white"/>
                </a:solidFill>
                <a:latin typeface="Georgia" panose="02040502050405020303" pitchFamily="18" charset="0"/>
              </a:rPr>
              <a:t>armour</a:t>
            </a:r>
            <a:r>
              <a:rPr lang="en-US" sz="6600" b="1" dirty="0">
                <a:solidFill>
                  <a:prstClr val="white"/>
                </a:solidFill>
                <a:latin typeface="Georgia" panose="02040502050405020303" pitchFamily="18" charset="0"/>
              </a:rPr>
              <a:t> of light.</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2409842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1 John 2:8   Again, a new commandment I write unto you, which thing is true in him and in you: because the darkness is past, and the true light now </a:t>
            </a:r>
            <a:r>
              <a:rPr lang="en-US" sz="6000" b="1" dirty="0" err="1">
                <a:solidFill>
                  <a:prstClr val="white"/>
                </a:solidFill>
                <a:latin typeface="Georgia" panose="02040502050405020303" pitchFamily="18" charset="0"/>
              </a:rPr>
              <a:t>shineth</a:t>
            </a:r>
            <a:r>
              <a:rPr lang="en-US" sz="6000" b="1" dirty="0">
                <a:solidFill>
                  <a:prstClr val="white"/>
                </a:solidFill>
                <a:latin typeface="Georgia" panose="02040502050405020303" pitchFamily="18" charset="0"/>
              </a:rPr>
              <a:t>.</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941691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13:13   Let us walk honestly, as in the day; not in rioting and drunkenness, not in chambering and wantonness, not in strife and envying.</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667135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11:10   But if a man walk in the night, he </a:t>
            </a:r>
            <a:r>
              <a:rPr lang="en-US" sz="6600" b="1" dirty="0" err="1">
                <a:solidFill>
                  <a:prstClr val="white"/>
                </a:solidFill>
                <a:latin typeface="Georgia" panose="02040502050405020303" pitchFamily="18" charset="0"/>
              </a:rPr>
              <a:t>stumbleth</a:t>
            </a:r>
            <a:r>
              <a:rPr lang="en-US" sz="6600" b="1" dirty="0">
                <a:solidFill>
                  <a:prstClr val="white"/>
                </a:solidFill>
                <a:latin typeface="Georgia" panose="02040502050405020303" pitchFamily="18" charset="0"/>
              </a:rPr>
              <a:t>, because there is no light in him.</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741595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1 Thessalonians 5:7   For they that sleep </a:t>
            </a:r>
            <a:r>
              <a:rPr lang="en-US" sz="6600" b="1" dirty="0" err="1">
                <a:solidFill>
                  <a:prstClr val="white"/>
                </a:solidFill>
                <a:latin typeface="Georgia" panose="02040502050405020303" pitchFamily="18" charset="0"/>
              </a:rPr>
              <a:t>sleep</a:t>
            </a:r>
            <a:r>
              <a:rPr lang="en-US" sz="6600" b="1" dirty="0">
                <a:solidFill>
                  <a:prstClr val="white"/>
                </a:solidFill>
                <a:latin typeface="Georgia" panose="02040502050405020303" pitchFamily="18" charset="0"/>
              </a:rPr>
              <a:t> in the night; and they that be drunken are drunken in the night.</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970607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Exodus 22:2-3   If a thief be found breaking up, and be smitten that he die, there shall no blood be shed for him.  3 If the sun be risen upon him, there shall be blood shed for him; for he should make full restitution; if he have nothing, then he shall be sold for his theft.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008360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Galatians 5:15   But if ye bite and devour one another, take heed that ye be not consumed one of another.</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450879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Romans 13:14   But put ye on the Lord Jesus Christ, and make not provision for the flesh, to fulfil the lusts thereof.</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041305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Romans 13:1   Let every soul be subject unto the higher powers. For there is no power but of God: the powers that be are ordained of God.</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572669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8:12-13   Therefore, brethren, we are debtors, not to the flesh, to live after the flesh.  13 For if ye live after the flesh, ye shall die: but if ye through the Spirit do mortify the deeds of the body, ye shall live.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2890414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14:19-20   And he blessed him, and said, Blessed be Abram of the most high God, possessor of heaven and earth:  20 And blessed be the most high God, which hath delivered thine enemies into thy hand. And he gave him tithes of all.</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57251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174568" y="138836"/>
            <a:ext cx="11845636"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2 Samuel 22:14   The LORD thundered from heaven, and the most High uttered his voice.</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390477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41069" y="147154"/>
            <a:ext cx="11712634"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Acts 7:48-50   Howbeit the most High </a:t>
            </a:r>
            <a:r>
              <a:rPr lang="en-US" sz="4800" b="1" dirty="0" err="1">
                <a:solidFill>
                  <a:prstClr val="white"/>
                </a:solidFill>
                <a:latin typeface="Georgia" panose="02040502050405020303" pitchFamily="18" charset="0"/>
              </a:rPr>
              <a:t>dwelleth</a:t>
            </a:r>
            <a:r>
              <a:rPr lang="en-US" sz="4800" b="1" dirty="0">
                <a:solidFill>
                  <a:prstClr val="white"/>
                </a:solidFill>
                <a:latin typeface="Georgia" panose="02040502050405020303" pitchFamily="18" charset="0"/>
              </a:rPr>
              <a:t> not in temples made with hands; as </a:t>
            </a:r>
            <a:r>
              <a:rPr lang="en-US" sz="4800" b="1" dirty="0" err="1">
                <a:solidFill>
                  <a:prstClr val="white"/>
                </a:solidFill>
                <a:latin typeface="Georgia" panose="02040502050405020303" pitchFamily="18" charset="0"/>
              </a:rPr>
              <a:t>saith</a:t>
            </a:r>
            <a:r>
              <a:rPr lang="en-US" sz="4800" b="1" dirty="0">
                <a:solidFill>
                  <a:prstClr val="white"/>
                </a:solidFill>
                <a:latin typeface="Georgia" panose="02040502050405020303" pitchFamily="18" charset="0"/>
              </a:rPr>
              <a:t> the prophet,  49 Heaven is my throne, and earth is my footstool: what house will ye build me? </a:t>
            </a:r>
            <a:r>
              <a:rPr lang="en-US" sz="4800" b="1" dirty="0" err="1">
                <a:solidFill>
                  <a:prstClr val="white"/>
                </a:solidFill>
                <a:latin typeface="Georgia" panose="02040502050405020303" pitchFamily="18" charset="0"/>
              </a:rPr>
              <a:t>saith</a:t>
            </a:r>
            <a:r>
              <a:rPr lang="en-US" sz="4800" b="1" dirty="0">
                <a:solidFill>
                  <a:prstClr val="white"/>
                </a:solidFill>
                <a:latin typeface="Georgia" panose="02040502050405020303" pitchFamily="18" charset="0"/>
              </a:rPr>
              <a:t> the Lord: or what is the place of my rest?  50 Hath not my hand made all these things?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60929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13:2   Whosoever therefore </a:t>
            </a:r>
            <a:r>
              <a:rPr lang="en-US" sz="4800" b="1" dirty="0" err="1">
                <a:solidFill>
                  <a:prstClr val="white"/>
                </a:solidFill>
                <a:latin typeface="Georgia" panose="02040502050405020303" pitchFamily="18" charset="0"/>
              </a:rPr>
              <a:t>resisteth</a:t>
            </a:r>
            <a:r>
              <a:rPr lang="en-US" sz="4800" b="1" dirty="0">
                <a:solidFill>
                  <a:prstClr val="white"/>
                </a:solidFill>
                <a:latin typeface="Georgia" panose="02040502050405020303" pitchFamily="18" charset="0"/>
              </a:rPr>
              <a:t> the power, </a:t>
            </a:r>
            <a:r>
              <a:rPr lang="en-US" sz="4800" b="1" dirty="0" err="1">
                <a:solidFill>
                  <a:prstClr val="white"/>
                </a:solidFill>
                <a:latin typeface="Georgia" panose="02040502050405020303" pitchFamily="18" charset="0"/>
              </a:rPr>
              <a:t>resisteth</a:t>
            </a:r>
            <a:r>
              <a:rPr lang="en-US" sz="4800" b="1" dirty="0">
                <a:solidFill>
                  <a:prstClr val="white"/>
                </a:solidFill>
                <a:latin typeface="Georgia" panose="02040502050405020303" pitchFamily="18" charset="0"/>
              </a:rPr>
              <a:t> the ordinance of God: and they that resist shall receive to themselves damnation.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792358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24359</TotalTime>
  <Words>2166</Words>
  <Application>Microsoft Office PowerPoint</Application>
  <PresentationFormat>Widescreen</PresentationFormat>
  <Paragraphs>99</Paragraphs>
  <Slides>50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jotapp01@yahoo.com</cp:lastModifiedBy>
  <cp:revision>337</cp:revision>
  <cp:lastPrinted>2020-01-28T17:57:24Z</cp:lastPrinted>
  <dcterms:created xsi:type="dcterms:W3CDTF">2019-08-31T20:33:16Z</dcterms:created>
  <dcterms:modified xsi:type="dcterms:W3CDTF">2020-06-08T14:07:03Z</dcterms:modified>
</cp:coreProperties>
</file>