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14" r:id="rId4"/>
    <p:sldId id="520" r:id="rId5"/>
    <p:sldId id="533" r:id="rId6"/>
    <p:sldId id="548" r:id="rId7"/>
    <p:sldId id="552" r:id="rId8"/>
    <p:sldId id="560" r:id="rId9"/>
    <p:sldId id="562" r:id="rId10"/>
    <p:sldId id="564" r:id="rId11"/>
    <p:sldId id="567" r:id="rId12"/>
    <p:sldId id="569" r:id="rId13"/>
    <p:sldId id="574" r:id="rId14"/>
    <p:sldId id="577" r:id="rId15"/>
    <p:sldId id="578" r:id="rId16"/>
    <p:sldId id="579" r:id="rId17"/>
    <p:sldId id="580" r:id="rId18"/>
    <p:sldId id="601" r:id="rId19"/>
    <p:sldId id="602" r:id="rId20"/>
    <p:sldId id="603" r:id="rId21"/>
    <p:sldId id="604" r:id="rId22"/>
    <p:sldId id="605" r:id="rId23"/>
    <p:sldId id="609" r:id="rId24"/>
    <p:sldId id="610" r:id="rId25"/>
    <p:sldId id="612" r:id="rId26"/>
    <p:sldId id="613" r:id="rId27"/>
    <p:sldId id="614" r:id="rId28"/>
    <p:sldId id="619" r:id="rId29"/>
    <p:sldId id="620" r:id="rId30"/>
    <p:sldId id="621" r:id="rId31"/>
    <p:sldId id="622" r:id="rId32"/>
    <p:sldId id="623" r:id="rId33"/>
    <p:sldId id="624" r:id="rId34"/>
    <p:sldId id="630" r:id="rId35"/>
    <p:sldId id="631" r:id="rId36"/>
    <p:sldId id="632" r:id="rId37"/>
    <p:sldId id="633" r:id="rId38"/>
    <p:sldId id="634" r:id="rId39"/>
    <p:sldId id="635" r:id="rId40"/>
    <p:sldId id="636" r:id="rId41"/>
    <p:sldId id="637" r:id="rId42"/>
    <p:sldId id="638" r:id="rId43"/>
    <p:sldId id="639" r:id="rId44"/>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6/8/2020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6/8/2020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6/8/2020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6/8/2020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99505" y="172093"/>
            <a:ext cx="1179575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Romans 14:1   Him that is weak in the faith receive ye, but not to doubtful disputations.</a:t>
            </a:r>
            <a:endParaRPr lang="en-US" sz="7200" b="1" dirty="0" smtClean="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35:3-4   Strengthen ye the weak hands, and confirm the feeble knees.  4 Say to them that are of a fearful heart, Be strong, fear not: behold, your God will come with vengeance, even God with a </a:t>
            </a:r>
            <a:r>
              <a:rPr lang="en-US" sz="4800" b="1" dirty="0" err="1">
                <a:solidFill>
                  <a:prstClr val="white"/>
                </a:solidFill>
                <a:latin typeface="Georgia" panose="02040502050405020303" pitchFamily="18" charset="0"/>
              </a:rPr>
              <a:t>recompence</a:t>
            </a:r>
            <a:r>
              <a:rPr lang="en-US" sz="4800" b="1" dirty="0">
                <a:solidFill>
                  <a:prstClr val="white"/>
                </a:solidFill>
                <a:latin typeface="Georgia" panose="02040502050405020303" pitchFamily="18" charset="0"/>
              </a:rPr>
              <a:t>; he will come and save you.</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82880" y="205345"/>
            <a:ext cx="11829011"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Romans 14:1   Him that is weak in the faith receive ye, but not to doubtful disputations.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14:2   For one believeth that he may eat all things: another, who is weak, </a:t>
            </a:r>
            <a:r>
              <a:rPr lang="en-US" sz="6600" b="1" dirty="0" err="1">
                <a:solidFill>
                  <a:prstClr val="white"/>
                </a:solidFill>
                <a:latin typeface="Georgia" panose="02040502050405020303" pitchFamily="18" charset="0"/>
              </a:rPr>
              <a:t>eateth</a:t>
            </a:r>
            <a:r>
              <a:rPr lang="en-US" sz="6600" b="1" dirty="0">
                <a:solidFill>
                  <a:prstClr val="white"/>
                </a:solidFill>
                <a:latin typeface="Georgia" panose="02040502050405020303" pitchFamily="18" charset="0"/>
              </a:rPr>
              <a:t> herbs.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14:3   Let not him that </a:t>
            </a:r>
            <a:r>
              <a:rPr lang="en-US" sz="6000" b="1" dirty="0" err="1">
                <a:solidFill>
                  <a:prstClr val="white"/>
                </a:solidFill>
                <a:latin typeface="Georgia" panose="02040502050405020303" pitchFamily="18" charset="0"/>
              </a:rPr>
              <a:t>eateth</a:t>
            </a:r>
            <a:r>
              <a:rPr lang="en-US" sz="6000" b="1" dirty="0">
                <a:solidFill>
                  <a:prstClr val="white"/>
                </a:solidFill>
                <a:latin typeface="Georgia" panose="02040502050405020303" pitchFamily="18" charset="0"/>
              </a:rPr>
              <a:t> despise him that </a:t>
            </a:r>
            <a:r>
              <a:rPr lang="en-US" sz="6000" b="1" dirty="0" err="1">
                <a:solidFill>
                  <a:prstClr val="white"/>
                </a:solidFill>
                <a:latin typeface="Georgia" panose="02040502050405020303" pitchFamily="18" charset="0"/>
              </a:rPr>
              <a:t>eateth</a:t>
            </a:r>
            <a:r>
              <a:rPr lang="en-US" sz="6000" b="1" dirty="0">
                <a:solidFill>
                  <a:prstClr val="white"/>
                </a:solidFill>
                <a:latin typeface="Georgia" panose="02040502050405020303" pitchFamily="18" charset="0"/>
              </a:rPr>
              <a:t> not; and let not him which </a:t>
            </a:r>
            <a:r>
              <a:rPr lang="en-US" sz="6000" b="1" dirty="0" err="1">
                <a:solidFill>
                  <a:prstClr val="white"/>
                </a:solidFill>
                <a:latin typeface="Georgia" panose="02040502050405020303" pitchFamily="18" charset="0"/>
              </a:rPr>
              <a:t>eateth</a:t>
            </a:r>
            <a:r>
              <a:rPr lang="en-US" sz="6000" b="1" dirty="0">
                <a:solidFill>
                  <a:prstClr val="white"/>
                </a:solidFill>
                <a:latin typeface="Georgia" panose="02040502050405020303" pitchFamily="18" charset="0"/>
              </a:rPr>
              <a:t> not judge him that </a:t>
            </a:r>
            <a:r>
              <a:rPr lang="en-US" sz="6000" b="1" dirty="0" err="1">
                <a:solidFill>
                  <a:prstClr val="white"/>
                </a:solidFill>
                <a:latin typeface="Georgia" panose="02040502050405020303" pitchFamily="18" charset="0"/>
              </a:rPr>
              <a:t>eateth</a:t>
            </a:r>
            <a:r>
              <a:rPr lang="en-US" sz="6000" b="1" dirty="0">
                <a:solidFill>
                  <a:prstClr val="white"/>
                </a:solidFill>
                <a:latin typeface="Georgia" panose="02040502050405020303" pitchFamily="18" charset="0"/>
              </a:rPr>
              <a:t>: for God hath received him.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15:19-20   For out of the heart proceed evil thoughts, murders, adulteries, fornications, thefts, false witness, blasphemies:  20 These are the things which defile a man: but to eat with </a:t>
            </a:r>
            <a:r>
              <a:rPr lang="en-US" sz="4800" b="1" dirty="0" err="1">
                <a:solidFill>
                  <a:prstClr val="white"/>
                </a:solidFill>
                <a:latin typeface="Georgia" panose="02040502050405020303" pitchFamily="18" charset="0"/>
              </a:rPr>
              <a:t>unwashen</a:t>
            </a:r>
            <a:r>
              <a:rPr lang="en-US" sz="4800" b="1" dirty="0">
                <a:solidFill>
                  <a:prstClr val="white"/>
                </a:solidFill>
                <a:latin typeface="Georgia" panose="02040502050405020303" pitchFamily="18" charset="0"/>
              </a:rPr>
              <a:t> hands </a:t>
            </a:r>
            <a:r>
              <a:rPr lang="en-US" sz="4800" b="1" dirty="0" err="1">
                <a:solidFill>
                  <a:prstClr val="white"/>
                </a:solidFill>
                <a:latin typeface="Georgia" panose="02040502050405020303" pitchFamily="18" charset="0"/>
              </a:rPr>
              <a:t>defileth</a:t>
            </a:r>
            <a:r>
              <a:rPr lang="en-US" sz="4800" b="1" dirty="0">
                <a:solidFill>
                  <a:prstClr val="white"/>
                </a:solidFill>
                <a:latin typeface="Georgia" panose="02040502050405020303" pitchFamily="18" charset="0"/>
              </a:rPr>
              <a:t> not a man.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1 Corinthians 2:15   But he that is spiritual </a:t>
            </a:r>
            <a:r>
              <a:rPr lang="en-US" sz="6600" b="1" dirty="0" err="1">
                <a:solidFill>
                  <a:prstClr val="white"/>
                </a:solidFill>
                <a:latin typeface="Georgia" panose="02040502050405020303" pitchFamily="18" charset="0"/>
              </a:rPr>
              <a:t>judgeth</a:t>
            </a:r>
            <a:r>
              <a:rPr lang="en-US" sz="6600" b="1" dirty="0">
                <a:solidFill>
                  <a:prstClr val="white"/>
                </a:solidFill>
                <a:latin typeface="Georgia" panose="02040502050405020303" pitchFamily="18" charset="0"/>
              </a:rPr>
              <a:t> all things, yet he himself is judged of no man.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Leviticus 7:26   Moreover ye shall eat no manner of blood, whether it be of fowl or of beast, in any of your dwellings.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15:29   That ye abstain from meats offered to idols, and from blood, and from things strangled, and from fornication: from which if ye keep yourselves, ye shall do well. Fare ye well.</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8140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893647"/>
          </a:xfrm>
          <a:prstGeom prst="rect">
            <a:avLst/>
          </a:prstGeom>
        </p:spPr>
        <p:txBody>
          <a:bodyPr wrap="square">
            <a:spAutoFit/>
          </a:bodyPr>
          <a:lstStyle/>
          <a:p>
            <a:pPr algn="just"/>
            <a:r>
              <a:rPr lang="en-US" sz="5200" b="1" dirty="0">
                <a:solidFill>
                  <a:prstClr val="white"/>
                </a:solidFill>
                <a:latin typeface="Georgia" panose="02040502050405020303" pitchFamily="18" charset="0"/>
              </a:rPr>
              <a:t>1 Timothy 4:4-5   For every creature of God is good, and nothing to be refused, if it be received with thanksgiving:  5 For it is sanctified by the word of God and prayer.</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7003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173331"/>
            <a:ext cx="12192000" cy="2990306"/>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Romans</a:t>
            </a: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a:t>
            </a: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14</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14:4   Who art thou that </a:t>
            </a:r>
            <a:r>
              <a:rPr lang="en-US" sz="5400" b="1" dirty="0" err="1">
                <a:solidFill>
                  <a:prstClr val="white"/>
                </a:solidFill>
                <a:latin typeface="Georgia" panose="02040502050405020303" pitchFamily="18" charset="0"/>
              </a:rPr>
              <a:t>judgest</a:t>
            </a:r>
            <a:r>
              <a:rPr lang="en-US" sz="5400" b="1" dirty="0">
                <a:solidFill>
                  <a:prstClr val="white"/>
                </a:solidFill>
                <a:latin typeface="Georgia" panose="02040502050405020303" pitchFamily="18" charset="0"/>
              </a:rPr>
              <a:t> another man's servant? to his own master he </a:t>
            </a:r>
            <a:r>
              <a:rPr lang="en-US" sz="5400" b="1" dirty="0" err="1">
                <a:solidFill>
                  <a:prstClr val="white"/>
                </a:solidFill>
                <a:latin typeface="Georgia" panose="02040502050405020303" pitchFamily="18" charset="0"/>
              </a:rPr>
              <a:t>standeth</a:t>
            </a:r>
            <a:r>
              <a:rPr lang="en-US" sz="5400" b="1" dirty="0">
                <a:solidFill>
                  <a:prstClr val="white"/>
                </a:solidFill>
                <a:latin typeface="Georgia" panose="02040502050405020303" pitchFamily="18" charset="0"/>
              </a:rPr>
              <a:t> or </a:t>
            </a:r>
            <a:r>
              <a:rPr lang="en-US" sz="5400" b="1" dirty="0" err="1">
                <a:solidFill>
                  <a:prstClr val="white"/>
                </a:solidFill>
                <a:latin typeface="Georgia" panose="02040502050405020303" pitchFamily="18" charset="0"/>
              </a:rPr>
              <a:t>falleth</a:t>
            </a:r>
            <a:r>
              <a:rPr lang="en-US" sz="5400" b="1" dirty="0">
                <a:solidFill>
                  <a:prstClr val="white"/>
                </a:solidFill>
                <a:latin typeface="Georgia" panose="02040502050405020303" pitchFamily="18" charset="0"/>
              </a:rPr>
              <a:t>. Yea, he shall be </a:t>
            </a:r>
            <a:r>
              <a:rPr lang="en-US" sz="5400" b="1" dirty="0" err="1">
                <a:solidFill>
                  <a:prstClr val="white"/>
                </a:solidFill>
                <a:latin typeface="Georgia" panose="02040502050405020303" pitchFamily="18" charset="0"/>
              </a:rPr>
              <a:t>holden</a:t>
            </a:r>
            <a:r>
              <a:rPr lang="en-US" sz="5400" b="1" dirty="0">
                <a:solidFill>
                  <a:prstClr val="white"/>
                </a:solidFill>
                <a:latin typeface="Georgia" panose="02040502050405020303" pitchFamily="18" charset="0"/>
              </a:rPr>
              <a:t> up: for God is able to make him stand.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22657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25522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14:5   One man </a:t>
            </a:r>
            <a:r>
              <a:rPr lang="en-US" sz="6000" b="1" dirty="0" err="1">
                <a:solidFill>
                  <a:prstClr val="white"/>
                </a:solidFill>
                <a:latin typeface="Georgia" panose="02040502050405020303" pitchFamily="18" charset="0"/>
              </a:rPr>
              <a:t>esteemeth</a:t>
            </a:r>
            <a:r>
              <a:rPr lang="en-US" sz="6000" b="1" dirty="0">
                <a:solidFill>
                  <a:prstClr val="white"/>
                </a:solidFill>
                <a:latin typeface="Georgia" panose="02040502050405020303" pitchFamily="18" charset="0"/>
              </a:rPr>
              <a:t> one day above another: another </a:t>
            </a:r>
            <a:r>
              <a:rPr lang="en-US" sz="6000" b="1" dirty="0" err="1">
                <a:solidFill>
                  <a:prstClr val="white"/>
                </a:solidFill>
                <a:latin typeface="Georgia" panose="02040502050405020303" pitchFamily="18" charset="0"/>
              </a:rPr>
              <a:t>esteemeth</a:t>
            </a:r>
            <a:r>
              <a:rPr lang="en-US" sz="6000" b="1" dirty="0">
                <a:solidFill>
                  <a:prstClr val="white"/>
                </a:solidFill>
                <a:latin typeface="Georgia" panose="02040502050405020303" pitchFamily="18" charset="0"/>
              </a:rPr>
              <a:t> every day alike. Let every man be fully persuaded in his own mind.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99016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5546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Proverbs 23:29-31   Who hath woe? who hath sorrow? who hath contentions? who hath babbling? who hath wounds without cause? who hath redness of eyes?  30 They that tarry long at the wine; they that go to seek mixed wine.  31 Look not thou upon the wine when it is red, when it giveth his </a:t>
            </a:r>
            <a:r>
              <a:rPr lang="en-US" sz="4400" b="1" dirty="0" err="1">
                <a:solidFill>
                  <a:prstClr val="white"/>
                </a:solidFill>
                <a:latin typeface="Georgia" panose="02040502050405020303" pitchFamily="18" charset="0"/>
              </a:rPr>
              <a:t>colour</a:t>
            </a:r>
            <a:r>
              <a:rPr lang="en-US" sz="4400" b="1" dirty="0">
                <a:solidFill>
                  <a:prstClr val="white"/>
                </a:solidFill>
                <a:latin typeface="Georgia" panose="02040502050405020303" pitchFamily="18" charset="0"/>
              </a:rPr>
              <a:t> in the cup, when it </a:t>
            </a:r>
            <a:r>
              <a:rPr lang="en-US" sz="4400" b="1" dirty="0" err="1">
                <a:solidFill>
                  <a:prstClr val="white"/>
                </a:solidFill>
                <a:latin typeface="Georgia" panose="02040502050405020303" pitchFamily="18" charset="0"/>
              </a:rPr>
              <a:t>moveth</a:t>
            </a:r>
            <a:r>
              <a:rPr lang="en-US" sz="4400" b="1" dirty="0">
                <a:solidFill>
                  <a:prstClr val="white"/>
                </a:solidFill>
                <a:latin typeface="Georgia" panose="02040502050405020303" pitchFamily="18" charset="0"/>
              </a:rPr>
              <a:t> itself aright.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14:6   He that </a:t>
            </a:r>
            <a:r>
              <a:rPr lang="en-US" sz="4800" b="1" dirty="0" err="1">
                <a:solidFill>
                  <a:prstClr val="white"/>
                </a:solidFill>
                <a:latin typeface="Georgia" panose="02040502050405020303" pitchFamily="18" charset="0"/>
              </a:rPr>
              <a:t>regardeth</a:t>
            </a:r>
            <a:r>
              <a:rPr lang="en-US" sz="4800" b="1" dirty="0">
                <a:solidFill>
                  <a:prstClr val="white"/>
                </a:solidFill>
                <a:latin typeface="Georgia" panose="02040502050405020303" pitchFamily="18" charset="0"/>
              </a:rPr>
              <a:t> the day, </a:t>
            </a:r>
            <a:r>
              <a:rPr lang="en-US" sz="4800" b="1" dirty="0" err="1">
                <a:solidFill>
                  <a:prstClr val="white"/>
                </a:solidFill>
                <a:latin typeface="Georgia" panose="02040502050405020303" pitchFamily="18" charset="0"/>
              </a:rPr>
              <a:t>regardeth</a:t>
            </a:r>
            <a:r>
              <a:rPr lang="en-US" sz="4800" b="1" dirty="0">
                <a:solidFill>
                  <a:prstClr val="white"/>
                </a:solidFill>
                <a:latin typeface="Georgia" panose="02040502050405020303" pitchFamily="18" charset="0"/>
              </a:rPr>
              <a:t> it unto the Lord; and he that </a:t>
            </a:r>
            <a:r>
              <a:rPr lang="en-US" sz="4800" b="1" dirty="0" err="1">
                <a:solidFill>
                  <a:prstClr val="white"/>
                </a:solidFill>
                <a:latin typeface="Georgia" panose="02040502050405020303" pitchFamily="18" charset="0"/>
              </a:rPr>
              <a:t>regardeth</a:t>
            </a:r>
            <a:r>
              <a:rPr lang="en-US" sz="4800" b="1" dirty="0">
                <a:solidFill>
                  <a:prstClr val="white"/>
                </a:solidFill>
                <a:latin typeface="Georgia" panose="02040502050405020303" pitchFamily="18" charset="0"/>
              </a:rPr>
              <a:t> not the day, to the Lord he doth not regard it. He that </a:t>
            </a:r>
            <a:r>
              <a:rPr lang="en-US" sz="4800" b="1" dirty="0" err="1">
                <a:solidFill>
                  <a:prstClr val="white"/>
                </a:solidFill>
                <a:latin typeface="Georgia" panose="02040502050405020303" pitchFamily="18" charset="0"/>
              </a:rPr>
              <a:t>eateth</a:t>
            </a:r>
            <a:r>
              <a:rPr lang="en-US" sz="4800" b="1" dirty="0">
                <a:solidFill>
                  <a:prstClr val="white"/>
                </a:solidFill>
                <a:latin typeface="Georgia" panose="02040502050405020303" pitchFamily="18" charset="0"/>
              </a:rPr>
              <a:t>, </a:t>
            </a:r>
            <a:r>
              <a:rPr lang="en-US" sz="4800" b="1" dirty="0" err="1">
                <a:solidFill>
                  <a:prstClr val="white"/>
                </a:solidFill>
                <a:latin typeface="Georgia" panose="02040502050405020303" pitchFamily="18" charset="0"/>
              </a:rPr>
              <a:t>eateth</a:t>
            </a:r>
            <a:r>
              <a:rPr lang="en-US" sz="4800" b="1" dirty="0">
                <a:solidFill>
                  <a:prstClr val="white"/>
                </a:solidFill>
                <a:latin typeface="Georgia" panose="02040502050405020303" pitchFamily="18" charset="0"/>
              </a:rPr>
              <a:t> to the Lord, for he giveth God thanks; and he that </a:t>
            </a:r>
            <a:r>
              <a:rPr lang="en-US" sz="4800" b="1" dirty="0" err="1">
                <a:solidFill>
                  <a:prstClr val="white"/>
                </a:solidFill>
                <a:latin typeface="Georgia" panose="02040502050405020303" pitchFamily="18" charset="0"/>
              </a:rPr>
              <a:t>eateth</a:t>
            </a:r>
            <a:r>
              <a:rPr lang="en-US" sz="4800" b="1" dirty="0">
                <a:solidFill>
                  <a:prstClr val="white"/>
                </a:solidFill>
                <a:latin typeface="Georgia" panose="02040502050405020303" pitchFamily="18" charset="0"/>
              </a:rPr>
              <a:t> not, to the Lord he </a:t>
            </a:r>
            <a:r>
              <a:rPr lang="en-US" sz="4800" b="1" dirty="0" err="1">
                <a:solidFill>
                  <a:prstClr val="white"/>
                </a:solidFill>
                <a:latin typeface="Georgia" panose="02040502050405020303" pitchFamily="18" charset="0"/>
              </a:rPr>
              <a:t>eateth</a:t>
            </a:r>
            <a:r>
              <a:rPr lang="en-US" sz="4800" b="1" dirty="0">
                <a:solidFill>
                  <a:prstClr val="white"/>
                </a:solidFill>
                <a:latin typeface="Georgia" panose="02040502050405020303" pitchFamily="18" charset="0"/>
              </a:rPr>
              <a:t> not, and giveth God thanks.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68936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14:7-8   For none of us </a:t>
            </a:r>
            <a:r>
              <a:rPr lang="en-US" sz="4800" b="1" dirty="0" err="1">
                <a:solidFill>
                  <a:prstClr val="white"/>
                </a:solidFill>
                <a:latin typeface="Georgia" panose="02040502050405020303" pitchFamily="18" charset="0"/>
              </a:rPr>
              <a:t>liveth</a:t>
            </a:r>
            <a:r>
              <a:rPr lang="en-US" sz="4800" b="1" dirty="0">
                <a:solidFill>
                  <a:prstClr val="white"/>
                </a:solidFill>
                <a:latin typeface="Georgia" panose="02040502050405020303" pitchFamily="18" charset="0"/>
              </a:rPr>
              <a:t> to himself, and no man </a:t>
            </a:r>
            <a:r>
              <a:rPr lang="en-US" sz="4800" b="1" dirty="0" err="1">
                <a:solidFill>
                  <a:prstClr val="white"/>
                </a:solidFill>
                <a:latin typeface="Georgia" panose="02040502050405020303" pitchFamily="18" charset="0"/>
              </a:rPr>
              <a:t>dieth</a:t>
            </a:r>
            <a:r>
              <a:rPr lang="en-US" sz="4800" b="1" dirty="0">
                <a:solidFill>
                  <a:prstClr val="white"/>
                </a:solidFill>
                <a:latin typeface="Georgia" panose="02040502050405020303" pitchFamily="18" charset="0"/>
              </a:rPr>
              <a:t> to himself.  8 For whether we live, we live unto the Lord; and whether we die, we die unto the Lord: whether we live therefore, or die, we are the Lord's.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349167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Exodus 28:42   And thou shalt make them linen breeches to cover their nakedness; from the loins even unto the thighs they shall reach:</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476077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14:9   For to this end Christ both died, and rose, and revived, that he might be Lord both of the dead and living.</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86636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Corinthians 5:14-15   For the love of Christ </a:t>
            </a:r>
            <a:r>
              <a:rPr lang="en-US" sz="4800" b="1" dirty="0" err="1">
                <a:solidFill>
                  <a:prstClr val="white"/>
                </a:solidFill>
                <a:latin typeface="Georgia" panose="02040502050405020303" pitchFamily="18" charset="0"/>
              </a:rPr>
              <a:t>constraineth</a:t>
            </a:r>
            <a:r>
              <a:rPr lang="en-US" sz="4800" b="1" dirty="0">
                <a:solidFill>
                  <a:prstClr val="white"/>
                </a:solidFill>
                <a:latin typeface="Georgia" panose="02040502050405020303" pitchFamily="18" charset="0"/>
              </a:rPr>
              <a:t> us; because we thus judge, that if one died for all, then were all dead:  15 And that he died for all, that they which live should not henceforth live unto themselves, but unto him which died for them, and rose again.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879978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14:10-12   But why dost thou judge thy brother? or why dost thou set at </a:t>
            </a:r>
            <a:r>
              <a:rPr lang="en-US" sz="4400" b="1" dirty="0" err="1">
                <a:solidFill>
                  <a:prstClr val="white"/>
                </a:solidFill>
                <a:latin typeface="Georgia" panose="02040502050405020303" pitchFamily="18" charset="0"/>
              </a:rPr>
              <a:t>nought</a:t>
            </a:r>
            <a:r>
              <a:rPr lang="en-US" sz="4400" b="1" dirty="0">
                <a:solidFill>
                  <a:prstClr val="white"/>
                </a:solidFill>
                <a:latin typeface="Georgia" panose="02040502050405020303" pitchFamily="18" charset="0"/>
              </a:rPr>
              <a:t> thy brother? for we shall all stand before the judgment seat of Christ.  11 For it is written, As I live,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the Lord, every knee shall bow to me, and every tongue shall confess to God.  12 So then every one of us shall give account of himself to God.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72334"/>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14:13   Let us not therefore judge one another any more: but judge this rather, that no man put a </a:t>
            </a:r>
            <a:r>
              <a:rPr lang="en-US" sz="5400" b="1" dirty="0" err="1">
                <a:solidFill>
                  <a:prstClr val="white"/>
                </a:solidFill>
                <a:latin typeface="Georgia" panose="02040502050405020303" pitchFamily="18" charset="0"/>
              </a:rPr>
              <a:t>stumblingblock</a:t>
            </a:r>
            <a:r>
              <a:rPr lang="en-US" sz="5400" b="1" dirty="0">
                <a:solidFill>
                  <a:prstClr val="white"/>
                </a:solidFill>
                <a:latin typeface="Georgia" panose="02040502050405020303" pitchFamily="18" charset="0"/>
              </a:rPr>
              <a:t> or an occasion to fall in his brother's way.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68878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13:1   Let every soul be subject unto the higher powers. For there is no power but of God: the powers that be are ordained of God.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14:14   I know, and am persuaded by the Lord Jesus, that there is nothing unclean of itself: but to him that </a:t>
            </a:r>
            <a:r>
              <a:rPr lang="en-US" sz="5400" b="1" dirty="0" err="1">
                <a:solidFill>
                  <a:prstClr val="white"/>
                </a:solidFill>
                <a:latin typeface="Georgia" panose="02040502050405020303" pitchFamily="18" charset="0"/>
              </a:rPr>
              <a:t>esteemeth</a:t>
            </a:r>
            <a:r>
              <a:rPr lang="en-US" sz="5400" b="1" dirty="0">
                <a:solidFill>
                  <a:prstClr val="white"/>
                </a:solidFill>
                <a:latin typeface="Georgia" panose="02040502050405020303" pitchFamily="18" charset="0"/>
              </a:rPr>
              <a:t> any thing to be unclean, to him it is unclean.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272126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14:15   But if thy brother be grieved with thy meat, now </a:t>
            </a:r>
            <a:r>
              <a:rPr lang="en-US" sz="6000" b="1" dirty="0" err="1">
                <a:solidFill>
                  <a:prstClr val="white"/>
                </a:solidFill>
                <a:latin typeface="Georgia" panose="02040502050405020303" pitchFamily="18" charset="0"/>
              </a:rPr>
              <a:t>walkest</a:t>
            </a:r>
            <a:r>
              <a:rPr lang="en-US" sz="6000" b="1" dirty="0">
                <a:solidFill>
                  <a:prstClr val="white"/>
                </a:solidFill>
                <a:latin typeface="Georgia" panose="02040502050405020303" pitchFamily="18" charset="0"/>
              </a:rPr>
              <a:t> thou not charitably. Destroy not him with thy meat, for whom Christ died.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161923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Mark 3:33-35   And he answered them, saying, Who is my mother, or my brethren?  34 And he looked round about on them which sat about him, and said, Behold my mother and my brethren!  35 For whosoever shall do the will of God, the same is my brother, and my sister, and mother.</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136206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47151"/>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6:40   And this is the will of him that sent me, that every one which </a:t>
            </a:r>
            <a:r>
              <a:rPr lang="en-US" sz="5400" b="1" dirty="0" err="1">
                <a:solidFill>
                  <a:prstClr val="white"/>
                </a:solidFill>
                <a:latin typeface="Georgia" panose="02040502050405020303" pitchFamily="18" charset="0"/>
              </a:rPr>
              <a:t>seeth</a:t>
            </a:r>
            <a:r>
              <a:rPr lang="en-US" sz="5400" b="1" dirty="0">
                <a:solidFill>
                  <a:prstClr val="white"/>
                </a:solidFill>
                <a:latin typeface="Georgia" panose="02040502050405020303" pitchFamily="18" charset="0"/>
              </a:rPr>
              <a:t> the Son, and believeth on him, may have everlasting life: and I will raise him up at the last day.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669330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Titus 1:13-14   This witness is true. Wherefore rebuke them sharply, that they may be sound in the faith;  14 Not giving heed to Jewish fables, and commandments of men, that turn from the truth.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698988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2212"/>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1 Corinthians 11:15   But if a woman have long hair, it is a glory to her: for her hair is given her for a covering.</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6774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Corinthians 11:5   But every woman that </a:t>
            </a:r>
            <a:r>
              <a:rPr lang="en-US" sz="6000" b="1" dirty="0" err="1">
                <a:solidFill>
                  <a:prstClr val="white"/>
                </a:solidFill>
                <a:latin typeface="Georgia" panose="02040502050405020303" pitchFamily="18" charset="0"/>
              </a:rPr>
              <a:t>prayeth</a:t>
            </a:r>
            <a:r>
              <a:rPr lang="en-US" sz="6000" b="1" dirty="0">
                <a:solidFill>
                  <a:prstClr val="white"/>
                </a:solidFill>
                <a:latin typeface="Georgia" panose="02040502050405020303" pitchFamily="18" charset="0"/>
              </a:rPr>
              <a:t> or </a:t>
            </a:r>
            <a:r>
              <a:rPr lang="en-US" sz="6000" b="1" dirty="0" err="1">
                <a:solidFill>
                  <a:prstClr val="white"/>
                </a:solidFill>
                <a:latin typeface="Georgia" panose="02040502050405020303" pitchFamily="18" charset="0"/>
              </a:rPr>
              <a:t>prophesieth</a:t>
            </a:r>
            <a:r>
              <a:rPr lang="en-US" sz="6000" b="1" dirty="0">
                <a:solidFill>
                  <a:prstClr val="white"/>
                </a:solidFill>
                <a:latin typeface="Georgia" panose="02040502050405020303" pitchFamily="18" charset="0"/>
              </a:rPr>
              <a:t> with her head uncovered </a:t>
            </a:r>
            <a:r>
              <a:rPr lang="en-US" sz="6000" b="1" dirty="0" err="1">
                <a:solidFill>
                  <a:prstClr val="white"/>
                </a:solidFill>
                <a:latin typeface="Georgia" panose="02040502050405020303" pitchFamily="18" charset="0"/>
              </a:rPr>
              <a:t>dishonoureth</a:t>
            </a:r>
            <a:r>
              <a:rPr lang="en-US" sz="6000" b="1" dirty="0">
                <a:solidFill>
                  <a:prstClr val="white"/>
                </a:solidFill>
                <a:latin typeface="Georgia" panose="02040502050405020303" pitchFamily="18" charset="0"/>
              </a:rPr>
              <a:t> her head: for that is even all one as if she were shaven.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461441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2212"/>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14:16-18   Let not then your good be evil spoken of:  17 For the kingdom of God is not meat and drink; but righteousness, and peace, and joy in the Holy Ghost.  18 For he that in these things </a:t>
            </a:r>
            <a:r>
              <a:rPr lang="en-US" sz="4800" b="1" dirty="0" err="1">
                <a:solidFill>
                  <a:prstClr val="white"/>
                </a:solidFill>
                <a:latin typeface="Georgia" panose="02040502050405020303" pitchFamily="18" charset="0"/>
              </a:rPr>
              <a:t>serveth</a:t>
            </a:r>
            <a:r>
              <a:rPr lang="en-US" sz="4800" b="1" dirty="0">
                <a:solidFill>
                  <a:prstClr val="white"/>
                </a:solidFill>
                <a:latin typeface="Georgia" panose="02040502050405020303" pitchFamily="18" charset="0"/>
              </a:rPr>
              <a:t> Christ is acceptable to God, and approved of men.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176035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14:19   Let us therefore follow after the things which make for peace, and things wherewith one may edify another.</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567987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14:20   For meat destroy not the work of God. All things indeed are pure; but it is evil for that man who </a:t>
            </a:r>
            <a:r>
              <a:rPr lang="en-US" sz="6600" b="1" dirty="0" err="1">
                <a:solidFill>
                  <a:prstClr val="white"/>
                </a:solidFill>
                <a:latin typeface="Georgia" panose="02040502050405020303" pitchFamily="18" charset="0"/>
              </a:rPr>
              <a:t>eateth</a:t>
            </a:r>
            <a:r>
              <a:rPr lang="en-US" sz="6600" b="1" dirty="0">
                <a:solidFill>
                  <a:prstClr val="white"/>
                </a:solidFill>
                <a:latin typeface="Georgia" panose="02040502050405020303" pitchFamily="18" charset="0"/>
              </a:rPr>
              <a:t> with offence.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68397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30526"/>
            <a:ext cx="11504813"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Colossians 3:18   Wives, submit yourselves unto your own husbands, as it is fit in the Lord.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14:21   It is good neither to eat flesh, nor to drink wine, nor any thing whereby thy brother </a:t>
            </a:r>
            <a:r>
              <a:rPr lang="en-US" sz="6000" b="1" dirty="0" err="1">
                <a:solidFill>
                  <a:prstClr val="white"/>
                </a:solidFill>
                <a:latin typeface="Georgia" panose="02040502050405020303" pitchFamily="18" charset="0"/>
              </a:rPr>
              <a:t>stumbleth</a:t>
            </a:r>
            <a:r>
              <a:rPr lang="en-US" sz="6000" b="1" dirty="0">
                <a:solidFill>
                  <a:prstClr val="white"/>
                </a:solidFill>
                <a:latin typeface="Georgia" panose="02040502050405020303" pitchFamily="18" charset="0"/>
              </a:rPr>
              <a:t>, or is offended, or is made weak.</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93455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55464"/>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14:22   Hast thou faith? have it to thyself before God. Happy is he that </a:t>
            </a:r>
            <a:r>
              <a:rPr lang="en-US" sz="6600" b="1" dirty="0" err="1">
                <a:solidFill>
                  <a:prstClr val="white"/>
                </a:solidFill>
                <a:latin typeface="Georgia" panose="02040502050405020303" pitchFamily="18" charset="0"/>
              </a:rPr>
              <a:t>condemneth</a:t>
            </a:r>
            <a:r>
              <a:rPr lang="en-US" sz="6600" b="1" dirty="0">
                <a:solidFill>
                  <a:prstClr val="white"/>
                </a:solidFill>
                <a:latin typeface="Georgia" panose="02040502050405020303" pitchFamily="18" charset="0"/>
              </a:rPr>
              <a:t> not himself in that thing which he </a:t>
            </a:r>
            <a:r>
              <a:rPr lang="en-US" sz="6600" b="1" dirty="0" err="1">
                <a:solidFill>
                  <a:prstClr val="white"/>
                </a:solidFill>
                <a:latin typeface="Georgia" panose="02040502050405020303" pitchFamily="18" charset="0"/>
              </a:rPr>
              <a:t>alloweth</a:t>
            </a:r>
            <a:r>
              <a:rPr lang="en-US" sz="6600" b="1" dirty="0">
                <a:solidFill>
                  <a:prstClr val="white"/>
                </a:solidFill>
                <a:latin typeface="Georgia" panose="02040502050405020303" pitchFamily="18" charset="0"/>
              </a:rPr>
              <a: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139321"/>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118:8   It is better to trust in the LORD than to put confidence in man.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409842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14:23   And he that </a:t>
            </a:r>
            <a:r>
              <a:rPr lang="en-US" sz="6000" b="1" dirty="0" err="1">
                <a:solidFill>
                  <a:prstClr val="white"/>
                </a:solidFill>
                <a:latin typeface="Georgia" panose="02040502050405020303" pitchFamily="18" charset="0"/>
              </a:rPr>
              <a:t>doubteth</a:t>
            </a:r>
            <a:r>
              <a:rPr lang="en-US" sz="6000" b="1" dirty="0">
                <a:solidFill>
                  <a:prstClr val="white"/>
                </a:solidFill>
                <a:latin typeface="Georgia" panose="02040502050405020303" pitchFamily="18" charset="0"/>
              </a:rPr>
              <a:t> is damned if he eat, because he </a:t>
            </a:r>
            <a:r>
              <a:rPr lang="en-US" sz="6000" b="1" dirty="0" err="1">
                <a:solidFill>
                  <a:prstClr val="white"/>
                </a:solidFill>
                <a:latin typeface="Georgia" panose="02040502050405020303" pitchFamily="18" charset="0"/>
              </a:rPr>
              <a:t>eateth</a:t>
            </a:r>
            <a:r>
              <a:rPr lang="en-US" sz="6000" b="1" dirty="0">
                <a:solidFill>
                  <a:prstClr val="white"/>
                </a:solidFill>
                <a:latin typeface="Georgia" panose="02040502050405020303" pitchFamily="18" charset="0"/>
              </a:rPr>
              <a:t> not of faith: for whatsoever is not of faith is sin.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94169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Colossians 3:20   Children, obey your parents in all things: for this is well pleasing unto the Lord.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49629" y="205345"/>
            <a:ext cx="11862261"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Exodus 1:15-17   And the king of Egypt </a:t>
            </a:r>
            <a:r>
              <a:rPr lang="en-US" sz="3800" b="1" dirty="0" err="1">
                <a:solidFill>
                  <a:prstClr val="white"/>
                </a:solidFill>
                <a:latin typeface="Georgia" panose="02040502050405020303" pitchFamily="18" charset="0"/>
              </a:rPr>
              <a:t>spake</a:t>
            </a:r>
            <a:r>
              <a:rPr lang="en-US" sz="3800" b="1" dirty="0">
                <a:solidFill>
                  <a:prstClr val="white"/>
                </a:solidFill>
                <a:latin typeface="Georgia" panose="02040502050405020303" pitchFamily="18" charset="0"/>
              </a:rPr>
              <a:t> to the Hebrew midwives, of which the name of the one was </a:t>
            </a:r>
            <a:r>
              <a:rPr lang="en-US" sz="3800" b="1" dirty="0" err="1">
                <a:solidFill>
                  <a:prstClr val="white"/>
                </a:solidFill>
                <a:latin typeface="Georgia" panose="02040502050405020303" pitchFamily="18" charset="0"/>
              </a:rPr>
              <a:t>Shiphrah</a:t>
            </a:r>
            <a:r>
              <a:rPr lang="en-US" sz="3800" b="1" dirty="0">
                <a:solidFill>
                  <a:prstClr val="white"/>
                </a:solidFill>
                <a:latin typeface="Georgia" panose="02040502050405020303" pitchFamily="18" charset="0"/>
              </a:rPr>
              <a:t>, and the name of the other </a:t>
            </a:r>
            <a:r>
              <a:rPr lang="en-US" sz="3800" b="1" dirty="0" err="1">
                <a:solidFill>
                  <a:prstClr val="white"/>
                </a:solidFill>
                <a:latin typeface="Georgia" panose="02040502050405020303" pitchFamily="18" charset="0"/>
              </a:rPr>
              <a:t>Puah</a:t>
            </a:r>
            <a:r>
              <a:rPr lang="en-US" sz="3800" b="1" dirty="0">
                <a:solidFill>
                  <a:prstClr val="white"/>
                </a:solidFill>
                <a:latin typeface="Georgia" panose="02040502050405020303" pitchFamily="18" charset="0"/>
              </a:rPr>
              <a:t>:  16 And he said, When ye do the office of a midwife to the Hebrew women, and see them upon the stools; if it be a son, then ye shall kill him: but if it be a daughter, then she shall live.  17 But the midwives feared God, and did not as the king of Egypt commanded them, but saved the men children alive.</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74568" y="138836"/>
            <a:ext cx="11845636"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Exodus 1:20-21   Therefore God dealt well with the midwives: and the people multiplied, and waxed very mighty.  21 And it came to pass, because the midwives feared God, that he made them houses.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41069" y="147154"/>
            <a:ext cx="11712634"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Romans 13:8   Owe no man any thing, but to love one another: for he that </a:t>
            </a:r>
            <a:r>
              <a:rPr lang="en-US" sz="7200" b="1" dirty="0" err="1">
                <a:solidFill>
                  <a:prstClr val="white"/>
                </a:solidFill>
                <a:latin typeface="Georgia" panose="02040502050405020303" pitchFamily="18" charset="0"/>
              </a:rPr>
              <a:t>loveth</a:t>
            </a:r>
            <a:r>
              <a:rPr lang="en-US" sz="7200" b="1" dirty="0">
                <a:solidFill>
                  <a:prstClr val="white"/>
                </a:solidFill>
                <a:latin typeface="Georgia" panose="02040502050405020303" pitchFamily="18" charset="0"/>
              </a:rPr>
              <a:t> another hath fulfilled the law.</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13:14   But put ye on the Lord Jesus Christ, and make not provision for the flesh, to fulfil the lusts thereof.</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25031</TotalTime>
  <Words>1700</Words>
  <Application>Microsoft Office PowerPoint</Application>
  <PresentationFormat>Widescreen</PresentationFormat>
  <Paragraphs>85</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339</cp:revision>
  <cp:lastPrinted>2020-01-28T17:57:24Z</cp:lastPrinted>
  <dcterms:created xsi:type="dcterms:W3CDTF">2019-08-31T20:33:16Z</dcterms:created>
  <dcterms:modified xsi:type="dcterms:W3CDTF">2020-06-09T01:19:30Z</dcterms:modified>
</cp:coreProperties>
</file>