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3" r:id="rId6"/>
    <p:sldId id="548" r:id="rId7"/>
    <p:sldId id="552" r:id="rId8"/>
    <p:sldId id="560" r:id="rId9"/>
    <p:sldId id="562" r:id="rId10"/>
    <p:sldId id="564" r:id="rId11"/>
    <p:sldId id="567" r:id="rId12"/>
    <p:sldId id="569" r:id="rId13"/>
    <p:sldId id="574" r:id="rId14"/>
    <p:sldId id="577" r:id="rId15"/>
    <p:sldId id="578" r:id="rId16"/>
    <p:sldId id="579" r:id="rId17"/>
    <p:sldId id="580" r:id="rId18"/>
    <p:sldId id="601" r:id="rId19"/>
    <p:sldId id="602" r:id="rId20"/>
    <p:sldId id="603" r:id="rId21"/>
    <p:sldId id="604" r:id="rId22"/>
    <p:sldId id="605" r:id="rId23"/>
    <p:sldId id="609" r:id="rId24"/>
    <p:sldId id="610" r:id="rId25"/>
    <p:sldId id="612" r:id="rId26"/>
    <p:sldId id="613" r:id="rId27"/>
    <p:sldId id="614" r:id="rId28"/>
    <p:sldId id="619" r:id="rId29"/>
    <p:sldId id="620" r:id="rId30"/>
    <p:sldId id="621" r:id="rId31"/>
    <p:sldId id="622" r:id="rId32"/>
    <p:sldId id="623" r:id="rId33"/>
    <p:sldId id="624" r:id="rId34"/>
    <p:sldId id="630" r:id="rId35"/>
    <p:sldId id="631" r:id="rId36"/>
    <p:sldId id="632" r:id="rId37"/>
    <p:sldId id="633" r:id="rId38"/>
    <p:sldId id="634" r:id="rId39"/>
    <p:sldId id="635" r:id="rId40"/>
    <p:sldId id="636" r:id="rId41"/>
    <p:sldId id="637" r:id="rId42"/>
    <p:sldId id="638" r:id="rId43"/>
    <p:sldId id="639" r:id="rId44"/>
    <p:sldId id="640" r:id="rId45"/>
    <p:sldId id="641" r:id="rId46"/>
    <p:sldId id="642" r:id="rId47"/>
    <p:sldId id="643" r:id="rId48"/>
    <p:sldId id="644" r:id="rId49"/>
    <p:sldId id="645" r:id="rId50"/>
    <p:sldId id="646" r:id="rId5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1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6/12/2020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6/12/2020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6/12/2020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6/12/2020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99505" y="172093"/>
            <a:ext cx="1179575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16:1   I commend unto you Phebe our sister, which is a servant of the church which is at </a:t>
            </a:r>
            <a:r>
              <a:rPr lang="en-US" sz="6600" b="1" dirty="0" err="1">
                <a:solidFill>
                  <a:prstClr val="white"/>
                </a:solidFill>
                <a:latin typeface="Georgia" panose="02040502050405020303" pitchFamily="18" charset="0"/>
              </a:rPr>
              <a:t>Cenchrea</a:t>
            </a:r>
            <a:r>
              <a:rPr lang="en-US" sz="6600" b="1" dirty="0">
                <a:solidFill>
                  <a:prstClr val="white"/>
                </a:solidFill>
                <a:latin typeface="Georgia" panose="02040502050405020303" pitchFamily="18" charset="0"/>
              </a:rPr>
              <a:t>:</a:t>
            </a:r>
            <a:endParaRPr lang="en-US" sz="6600" b="1" dirty="0" smtClean="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91194" y="144387"/>
            <a:ext cx="11829010"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16:2   That ye receive her in the Lord, as </a:t>
            </a:r>
            <a:r>
              <a:rPr lang="en-US" sz="5400" b="1" dirty="0" err="1">
                <a:solidFill>
                  <a:prstClr val="white"/>
                </a:solidFill>
                <a:latin typeface="Georgia" panose="02040502050405020303" pitchFamily="18" charset="0"/>
              </a:rPr>
              <a:t>becometh</a:t>
            </a:r>
            <a:r>
              <a:rPr lang="en-US" sz="5400" b="1" dirty="0">
                <a:solidFill>
                  <a:prstClr val="white"/>
                </a:solidFill>
                <a:latin typeface="Georgia" panose="02040502050405020303" pitchFamily="18" charset="0"/>
              </a:rPr>
              <a:t> saints, and that ye assist her in whatsoever business she hath need of you: for she hath been a </a:t>
            </a:r>
            <a:r>
              <a:rPr lang="en-US" sz="5400" b="1" dirty="0" err="1">
                <a:solidFill>
                  <a:prstClr val="white"/>
                </a:solidFill>
                <a:latin typeface="Georgia" panose="02040502050405020303" pitchFamily="18" charset="0"/>
              </a:rPr>
              <a:t>succourer</a:t>
            </a:r>
            <a:r>
              <a:rPr lang="en-US" sz="5400" b="1" dirty="0">
                <a:solidFill>
                  <a:prstClr val="white"/>
                </a:solidFill>
                <a:latin typeface="Georgia" panose="02040502050405020303" pitchFamily="18" charset="0"/>
              </a:rPr>
              <a:t> of many, and of myself also.</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82880" y="205345"/>
            <a:ext cx="11829011"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2:48-49   And when they saw him, they were amazed: and his mother said unto him, Son, why hast thou thus dealt with us? behold, thy father and I have sought thee sorrowing.  49 And he said unto them, How is it that ye sought me? </a:t>
            </a:r>
            <a:r>
              <a:rPr lang="en-US" sz="4400" b="1" dirty="0" err="1">
                <a:solidFill>
                  <a:prstClr val="white"/>
                </a:solidFill>
                <a:latin typeface="Georgia" panose="02040502050405020303" pitchFamily="18" charset="0"/>
              </a:rPr>
              <a:t>wist</a:t>
            </a:r>
            <a:r>
              <a:rPr lang="en-US" sz="4400" b="1" dirty="0">
                <a:solidFill>
                  <a:prstClr val="white"/>
                </a:solidFill>
                <a:latin typeface="Georgia" panose="02040502050405020303" pitchFamily="18" charset="0"/>
              </a:rPr>
              <a:t> ye not that I must be about my Father's business?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Philippians 4:2-3   I beseech </a:t>
            </a:r>
            <a:r>
              <a:rPr lang="en-US" sz="4600" b="1" dirty="0" err="1">
                <a:solidFill>
                  <a:prstClr val="white"/>
                </a:solidFill>
                <a:latin typeface="Georgia" panose="02040502050405020303" pitchFamily="18" charset="0"/>
              </a:rPr>
              <a:t>Euodias</a:t>
            </a:r>
            <a:r>
              <a:rPr lang="en-US" sz="4600" b="1" dirty="0">
                <a:solidFill>
                  <a:prstClr val="white"/>
                </a:solidFill>
                <a:latin typeface="Georgia" panose="02040502050405020303" pitchFamily="18" charset="0"/>
              </a:rPr>
              <a:t>, and beseech </a:t>
            </a:r>
            <a:r>
              <a:rPr lang="en-US" sz="4600" b="1" dirty="0" err="1">
                <a:solidFill>
                  <a:prstClr val="white"/>
                </a:solidFill>
                <a:latin typeface="Georgia" panose="02040502050405020303" pitchFamily="18" charset="0"/>
              </a:rPr>
              <a:t>Syntyche</a:t>
            </a:r>
            <a:r>
              <a:rPr lang="en-US" sz="4600" b="1" dirty="0">
                <a:solidFill>
                  <a:prstClr val="white"/>
                </a:solidFill>
                <a:latin typeface="Georgia" panose="02040502050405020303" pitchFamily="18" charset="0"/>
              </a:rPr>
              <a:t>, that they be of the same mind in the Lord.  3 And I </a:t>
            </a:r>
            <a:r>
              <a:rPr lang="en-US" sz="4600" b="1" dirty="0" err="1">
                <a:solidFill>
                  <a:prstClr val="white"/>
                </a:solidFill>
                <a:latin typeface="Georgia" panose="02040502050405020303" pitchFamily="18" charset="0"/>
              </a:rPr>
              <a:t>intreat</a:t>
            </a:r>
            <a:r>
              <a:rPr lang="en-US" sz="4600" b="1" dirty="0">
                <a:solidFill>
                  <a:prstClr val="white"/>
                </a:solidFill>
                <a:latin typeface="Georgia" panose="02040502050405020303" pitchFamily="18" charset="0"/>
              </a:rPr>
              <a:t> thee also, true yokefellow, help those women which </a:t>
            </a:r>
            <a:r>
              <a:rPr lang="en-US" sz="4600" b="1" dirty="0" err="1">
                <a:solidFill>
                  <a:prstClr val="white"/>
                </a:solidFill>
                <a:latin typeface="Georgia" panose="02040502050405020303" pitchFamily="18" charset="0"/>
              </a:rPr>
              <a:t>laboured</a:t>
            </a:r>
            <a:r>
              <a:rPr lang="en-US" sz="4600" b="1" dirty="0">
                <a:solidFill>
                  <a:prstClr val="white"/>
                </a:solidFill>
                <a:latin typeface="Georgia" panose="02040502050405020303" pitchFamily="18" charset="0"/>
              </a:rPr>
              <a:t> with me in the gospel, with Clement also, and with other my </a:t>
            </a:r>
            <a:r>
              <a:rPr lang="en-US" sz="4600" b="1" dirty="0" err="1">
                <a:solidFill>
                  <a:prstClr val="white"/>
                </a:solidFill>
                <a:latin typeface="Georgia" panose="02040502050405020303" pitchFamily="18" charset="0"/>
              </a:rPr>
              <a:t>fellowlabourers</a:t>
            </a:r>
            <a:r>
              <a:rPr lang="en-US" sz="4600" b="1" dirty="0">
                <a:solidFill>
                  <a:prstClr val="white"/>
                </a:solidFill>
                <a:latin typeface="Georgia" panose="02040502050405020303" pitchFamily="18" charset="0"/>
              </a:rPr>
              <a:t>, whose names are in the book of life.</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Galatians 3:28   There is neither Jew nor Greek, there is neither bond nor free, there is neither male nor female: for ye are all one in Christ Jesus.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Romans 16:3   Greet Priscilla and Aquila my helpers in Christ Jesus:</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18:26   And he began to speak boldly in the synagogue: whom when Aquila and Priscilla had heard, they took him unto them, and expounded unto him the way of God more perfectly.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16:4   Who have for my life laid down their own necks: unto whom not only I give thanks, but also all the churches of the Gentiles.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18:24   A man that hath friends must shew himself friendly: and there is a friend that </a:t>
            </a:r>
            <a:r>
              <a:rPr lang="en-US" sz="6000" b="1" dirty="0" err="1">
                <a:solidFill>
                  <a:prstClr val="white"/>
                </a:solidFill>
                <a:latin typeface="Georgia" panose="02040502050405020303" pitchFamily="18" charset="0"/>
              </a:rPr>
              <a:t>sticketh</a:t>
            </a:r>
            <a:r>
              <a:rPr lang="en-US" sz="6000" b="1" dirty="0">
                <a:solidFill>
                  <a:prstClr val="white"/>
                </a:solidFill>
                <a:latin typeface="Georgia" panose="02040502050405020303" pitchFamily="18" charset="0"/>
              </a:rPr>
              <a:t> closer than a brother.</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8140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16:5   Likewise greet the church that is in their house. Salute my </a:t>
            </a:r>
            <a:r>
              <a:rPr lang="en-US" sz="6000" b="1" dirty="0" err="1">
                <a:solidFill>
                  <a:prstClr val="white"/>
                </a:solidFill>
                <a:latin typeface="Georgia" panose="02040502050405020303" pitchFamily="18" charset="0"/>
              </a:rPr>
              <a:t>wellbeloved</a:t>
            </a:r>
            <a:r>
              <a:rPr lang="en-US" sz="6000" b="1" dirty="0">
                <a:solidFill>
                  <a:prstClr val="white"/>
                </a:solidFill>
                <a:latin typeface="Georgia" panose="02040502050405020303" pitchFamily="18" charset="0"/>
              </a:rPr>
              <a:t> </a:t>
            </a:r>
            <a:r>
              <a:rPr lang="en-US" sz="6000" b="1" dirty="0" err="1">
                <a:solidFill>
                  <a:prstClr val="white"/>
                </a:solidFill>
                <a:latin typeface="Georgia" panose="02040502050405020303" pitchFamily="18" charset="0"/>
              </a:rPr>
              <a:t>Epaenetus</a:t>
            </a:r>
            <a:r>
              <a:rPr lang="en-US" sz="6000" b="1" dirty="0">
                <a:solidFill>
                  <a:prstClr val="white"/>
                </a:solidFill>
                <a:latin typeface="Georgia" panose="02040502050405020303" pitchFamily="18" charset="0"/>
              </a:rPr>
              <a:t>, who is the </a:t>
            </a:r>
            <a:r>
              <a:rPr lang="en-US" sz="6000" b="1" dirty="0" err="1">
                <a:solidFill>
                  <a:prstClr val="white"/>
                </a:solidFill>
                <a:latin typeface="Georgia" panose="02040502050405020303" pitchFamily="18" charset="0"/>
              </a:rPr>
              <a:t>firstfruits</a:t>
            </a:r>
            <a:r>
              <a:rPr lang="en-US" sz="6000" b="1" dirty="0">
                <a:solidFill>
                  <a:prstClr val="white"/>
                </a:solidFill>
                <a:latin typeface="Georgia" panose="02040502050405020303" pitchFamily="18" charset="0"/>
              </a:rPr>
              <a:t> of Achaia unto Christ.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173331"/>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Romans</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a:t>
            </a: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16</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Acts 5:42   And daily in the temple, and in every house, they ceased not to teach and preach Jesus Christ.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22657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25522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Well, I am on the winning side, yes, I am on the winning side,</a:t>
            </a:r>
          </a:p>
          <a:p>
            <a:pPr algn="just"/>
            <a:r>
              <a:rPr lang="en-US" sz="5400" b="1" dirty="0">
                <a:solidFill>
                  <a:prstClr val="white"/>
                </a:solidFill>
                <a:latin typeface="Georgia" panose="02040502050405020303" pitchFamily="18" charset="0"/>
              </a:rPr>
              <a:t>Out in sin no more will I abide;</a:t>
            </a:r>
          </a:p>
          <a:p>
            <a:pPr algn="just"/>
            <a:r>
              <a:rPr lang="en-US" sz="5400" b="1" dirty="0">
                <a:solidFill>
                  <a:prstClr val="white"/>
                </a:solidFill>
                <a:latin typeface="Georgia" panose="02040502050405020303" pitchFamily="18" charset="0"/>
              </a:rPr>
              <a:t>I’ve </a:t>
            </a:r>
            <a:r>
              <a:rPr lang="en-US" sz="5400" b="1" dirty="0" err="1">
                <a:solidFill>
                  <a:prstClr val="white"/>
                </a:solidFill>
                <a:latin typeface="Georgia" panose="02040502050405020303" pitchFamily="18" charset="0"/>
              </a:rPr>
              <a:t>emlisted</a:t>
            </a:r>
            <a:r>
              <a:rPr lang="en-US" sz="5400" b="1" dirty="0">
                <a:solidFill>
                  <a:prstClr val="white"/>
                </a:solidFill>
                <a:latin typeface="Georgia" panose="02040502050405020303" pitchFamily="18" charset="0"/>
              </a:rPr>
              <a:t> in the fight for the cause of truth and right,</a:t>
            </a:r>
          </a:p>
          <a:p>
            <a:pPr algn="just"/>
            <a:r>
              <a:rPr lang="en-US" sz="5400" b="1" dirty="0">
                <a:solidFill>
                  <a:prstClr val="white"/>
                </a:solidFill>
                <a:latin typeface="Georgia" panose="02040502050405020303" pitchFamily="18" charset="0"/>
              </a:rPr>
              <a:t>Praise the Lord, I’m on the winning side!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99016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Deuteronomy 31:8   And the LORD, he it is that doth go before thee; he will be with thee, he will not fail thee, neither forsake thee: fear not, neither be dismayed.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16:6-8   Greet Mary, who bestowed much </a:t>
            </a:r>
            <a:r>
              <a:rPr lang="en-US" sz="4800" b="1" dirty="0" err="1">
                <a:solidFill>
                  <a:prstClr val="white"/>
                </a:solidFill>
                <a:latin typeface="Georgia" panose="02040502050405020303" pitchFamily="18" charset="0"/>
              </a:rPr>
              <a:t>labour</a:t>
            </a:r>
            <a:r>
              <a:rPr lang="en-US" sz="4800" b="1" dirty="0">
                <a:solidFill>
                  <a:prstClr val="white"/>
                </a:solidFill>
                <a:latin typeface="Georgia" panose="02040502050405020303" pitchFamily="18" charset="0"/>
              </a:rPr>
              <a:t> on us.  7 Salute Andronicus and </a:t>
            </a:r>
            <a:r>
              <a:rPr lang="en-US" sz="4800" b="1" dirty="0" err="1">
                <a:solidFill>
                  <a:prstClr val="white"/>
                </a:solidFill>
                <a:latin typeface="Georgia" panose="02040502050405020303" pitchFamily="18" charset="0"/>
              </a:rPr>
              <a:t>Junia</a:t>
            </a:r>
            <a:r>
              <a:rPr lang="en-US" sz="4800" b="1" dirty="0">
                <a:solidFill>
                  <a:prstClr val="white"/>
                </a:solidFill>
                <a:latin typeface="Georgia" panose="02040502050405020303" pitchFamily="18" charset="0"/>
              </a:rPr>
              <a:t>, my kinsmen, and my </a:t>
            </a:r>
            <a:r>
              <a:rPr lang="en-US" sz="4800" b="1" dirty="0" err="1">
                <a:solidFill>
                  <a:prstClr val="white"/>
                </a:solidFill>
                <a:latin typeface="Georgia" panose="02040502050405020303" pitchFamily="18" charset="0"/>
              </a:rPr>
              <a:t>fellowprisoners</a:t>
            </a:r>
            <a:r>
              <a:rPr lang="en-US" sz="4800" b="1" dirty="0">
                <a:solidFill>
                  <a:prstClr val="white"/>
                </a:solidFill>
                <a:latin typeface="Georgia" panose="02040502050405020303" pitchFamily="18" charset="0"/>
              </a:rPr>
              <a:t>, who are of note among the apostles, who also were in Christ before me.  8 Greet </a:t>
            </a:r>
            <a:r>
              <a:rPr lang="en-US" sz="4800" b="1" dirty="0" err="1">
                <a:solidFill>
                  <a:prstClr val="white"/>
                </a:solidFill>
                <a:latin typeface="Georgia" panose="02040502050405020303" pitchFamily="18" charset="0"/>
              </a:rPr>
              <a:t>Amplias</a:t>
            </a:r>
            <a:r>
              <a:rPr lang="en-US" sz="4800" b="1" dirty="0">
                <a:solidFill>
                  <a:prstClr val="white"/>
                </a:solidFill>
                <a:latin typeface="Georgia" panose="02040502050405020303" pitchFamily="18" charset="0"/>
              </a:rPr>
              <a:t> my beloved in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16:9-11   Salute Urbane, our helper in Christ, and </a:t>
            </a:r>
            <a:r>
              <a:rPr lang="en-US" sz="4800" b="1" dirty="0" err="1">
                <a:solidFill>
                  <a:prstClr val="white"/>
                </a:solidFill>
                <a:latin typeface="Georgia" panose="02040502050405020303" pitchFamily="18" charset="0"/>
              </a:rPr>
              <a:t>Stachys</a:t>
            </a:r>
            <a:r>
              <a:rPr lang="en-US" sz="4800" b="1" dirty="0">
                <a:solidFill>
                  <a:prstClr val="white"/>
                </a:solidFill>
                <a:latin typeface="Georgia" panose="02040502050405020303" pitchFamily="18" charset="0"/>
              </a:rPr>
              <a:t> my beloved.  10 Salute Apelles approved in Christ. Salute them which are of </a:t>
            </a:r>
            <a:r>
              <a:rPr lang="en-US" sz="4800" b="1" dirty="0" err="1">
                <a:solidFill>
                  <a:prstClr val="white"/>
                </a:solidFill>
                <a:latin typeface="Georgia" panose="02040502050405020303" pitchFamily="18" charset="0"/>
              </a:rPr>
              <a:t>Aristobulus</a:t>
            </a:r>
            <a:r>
              <a:rPr lang="en-US" sz="4800" b="1" dirty="0">
                <a:solidFill>
                  <a:prstClr val="white"/>
                </a:solidFill>
                <a:latin typeface="Georgia" panose="02040502050405020303" pitchFamily="18" charset="0"/>
              </a:rPr>
              <a:t>' household.  11 Salute </a:t>
            </a:r>
            <a:r>
              <a:rPr lang="en-US" sz="4800" b="1" dirty="0" err="1">
                <a:solidFill>
                  <a:prstClr val="white"/>
                </a:solidFill>
                <a:latin typeface="Georgia" panose="02040502050405020303" pitchFamily="18" charset="0"/>
              </a:rPr>
              <a:t>Herodion</a:t>
            </a:r>
            <a:r>
              <a:rPr lang="en-US" sz="4800" b="1" dirty="0">
                <a:solidFill>
                  <a:prstClr val="white"/>
                </a:solidFill>
                <a:latin typeface="Georgia" panose="02040502050405020303" pitchFamily="18" charset="0"/>
              </a:rPr>
              <a:t> my kinsman. Greet them that be of the household of Narcissus, which are in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5:17   But Jesus answered them, My Father </a:t>
            </a:r>
            <a:r>
              <a:rPr lang="en-US" sz="6600" b="1" dirty="0" err="1">
                <a:solidFill>
                  <a:prstClr val="white"/>
                </a:solidFill>
                <a:latin typeface="Georgia" panose="02040502050405020303" pitchFamily="18" charset="0"/>
              </a:rPr>
              <a:t>worketh</a:t>
            </a:r>
            <a:r>
              <a:rPr lang="en-US" sz="6600" b="1" dirty="0">
                <a:solidFill>
                  <a:prstClr val="white"/>
                </a:solidFill>
                <a:latin typeface="Georgia" panose="02040502050405020303" pitchFamily="18" charset="0"/>
              </a:rPr>
              <a:t> hitherto, and I work.</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Romans 16:12-16   Salute </a:t>
            </a:r>
            <a:r>
              <a:rPr lang="en-US" sz="3600" b="1" dirty="0" err="1">
                <a:solidFill>
                  <a:prstClr val="white"/>
                </a:solidFill>
                <a:latin typeface="Georgia" panose="02040502050405020303" pitchFamily="18" charset="0"/>
              </a:rPr>
              <a:t>Tryphena</a:t>
            </a:r>
            <a:r>
              <a:rPr lang="en-US" sz="3600" b="1" dirty="0">
                <a:solidFill>
                  <a:prstClr val="white"/>
                </a:solidFill>
                <a:latin typeface="Georgia" panose="02040502050405020303" pitchFamily="18" charset="0"/>
              </a:rPr>
              <a:t> and Tryphosa, who </a:t>
            </a:r>
            <a:r>
              <a:rPr lang="en-US" sz="3600" b="1" dirty="0" err="1">
                <a:solidFill>
                  <a:prstClr val="white"/>
                </a:solidFill>
                <a:latin typeface="Georgia" panose="02040502050405020303" pitchFamily="18" charset="0"/>
              </a:rPr>
              <a:t>labour</a:t>
            </a:r>
            <a:r>
              <a:rPr lang="en-US" sz="3600" b="1" dirty="0">
                <a:solidFill>
                  <a:prstClr val="white"/>
                </a:solidFill>
                <a:latin typeface="Georgia" panose="02040502050405020303" pitchFamily="18" charset="0"/>
              </a:rPr>
              <a:t> in the Lord. Salute the beloved Persis, which </a:t>
            </a:r>
            <a:r>
              <a:rPr lang="en-US" sz="3600" b="1" dirty="0" err="1">
                <a:solidFill>
                  <a:prstClr val="white"/>
                </a:solidFill>
                <a:latin typeface="Georgia" panose="02040502050405020303" pitchFamily="18" charset="0"/>
              </a:rPr>
              <a:t>laboured</a:t>
            </a:r>
            <a:r>
              <a:rPr lang="en-US" sz="3600" b="1" dirty="0">
                <a:solidFill>
                  <a:prstClr val="white"/>
                </a:solidFill>
                <a:latin typeface="Georgia" panose="02040502050405020303" pitchFamily="18" charset="0"/>
              </a:rPr>
              <a:t> much in the Lord.  13 Salute Rufus chosen in the Lord, and his mother and mine.  14 Salute </a:t>
            </a:r>
            <a:r>
              <a:rPr lang="en-US" sz="3600" b="1" dirty="0" err="1">
                <a:solidFill>
                  <a:prstClr val="white"/>
                </a:solidFill>
                <a:latin typeface="Georgia" panose="02040502050405020303" pitchFamily="18" charset="0"/>
              </a:rPr>
              <a:t>Asyncritus</a:t>
            </a:r>
            <a:r>
              <a:rPr lang="en-US" sz="3600" b="1" dirty="0">
                <a:solidFill>
                  <a:prstClr val="white"/>
                </a:solidFill>
                <a:latin typeface="Georgia" panose="02040502050405020303" pitchFamily="18" charset="0"/>
              </a:rPr>
              <a:t>, </a:t>
            </a:r>
            <a:r>
              <a:rPr lang="en-US" sz="3600" b="1" dirty="0" err="1">
                <a:solidFill>
                  <a:prstClr val="white"/>
                </a:solidFill>
                <a:latin typeface="Georgia" panose="02040502050405020303" pitchFamily="18" charset="0"/>
              </a:rPr>
              <a:t>Phlegon</a:t>
            </a:r>
            <a:r>
              <a:rPr lang="en-US" sz="3600" b="1" dirty="0">
                <a:solidFill>
                  <a:prstClr val="white"/>
                </a:solidFill>
                <a:latin typeface="Georgia" panose="02040502050405020303" pitchFamily="18" charset="0"/>
              </a:rPr>
              <a:t>, </a:t>
            </a:r>
            <a:r>
              <a:rPr lang="en-US" sz="3600" b="1" dirty="0" err="1">
                <a:solidFill>
                  <a:prstClr val="white"/>
                </a:solidFill>
                <a:latin typeface="Georgia" panose="02040502050405020303" pitchFamily="18" charset="0"/>
              </a:rPr>
              <a:t>Hermas</a:t>
            </a:r>
            <a:r>
              <a:rPr lang="en-US" sz="3600" b="1" dirty="0">
                <a:solidFill>
                  <a:prstClr val="white"/>
                </a:solidFill>
                <a:latin typeface="Georgia" panose="02040502050405020303" pitchFamily="18" charset="0"/>
              </a:rPr>
              <a:t>, </a:t>
            </a:r>
            <a:r>
              <a:rPr lang="en-US" sz="3600" b="1" dirty="0" err="1">
                <a:solidFill>
                  <a:prstClr val="white"/>
                </a:solidFill>
                <a:latin typeface="Georgia" panose="02040502050405020303" pitchFamily="18" charset="0"/>
              </a:rPr>
              <a:t>Patrobas</a:t>
            </a:r>
            <a:r>
              <a:rPr lang="en-US" sz="3600" b="1" dirty="0">
                <a:solidFill>
                  <a:prstClr val="white"/>
                </a:solidFill>
                <a:latin typeface="Georgia" panose="02040502050405020303" pitchFamily="18" charset="0"/>
              </a:rPr>
              <a:t>, Hermes, and the brethren which are with them.  15 Salute </a:t>
            </a:r>
            <a:r>
              <a:rPr lang="en-US" sz="3600" b="1" dirty="0" err="1">
                <a:solidFill>
                  <a:prstClr val="white"/>
                </a:solidFill>
                <a:latin typeface="Georgia" panose="02040502050405020303" pitchFamily="18" charset="0"/>
              </a:rPr>
              <a:t>Philologus</a:t>
            </a:r>
            <a:r>
              <a:rPr lang="en-US" sz="3600" b="1" dirty="0">
                <a:solidFill>
                  <a:prstClr val="white"/>
                </a:solidFill>
                <a:latin typeface="Georgia" panose="02040502050405020303" pitchFamily="18" charset="0"/>
              </a:rPr>
              <a:t>, and Julia, </a:t>
            </a:r>
            <a:r>
              <a:rPr lang="en-US" sz="3600" b="1" dirty="0" err="1">
                <a:solidFill>
                  <a:prstClr val="white"/>
                </a:solidFill>
                <a:latin typeface="Georgia" panose="02040502050405020303" pitchFamily="18" charset="0"/>
              </a:rPr>
              <a:t>Nereus</a:t>
            </a:r>
            <a:r>
              <a:rPr lang="en-US" sz="3600" b="1" dirty="0">
                <a:solidFill>
                  <a:prstClr val="white"/>
                </a:solidFill>
                <a:latin typeface="Georgia" panose="02040502050405020303" pitchFamily="18" charset="0"/>
              </a:rPr>
              <a:t>, and his sister, and </a:t>
            </a:r>
            <a:r>
              <a:rPr lang="en-US" sz="3600" b="1" dirty="0" err="1">
                <a:solidFill>
                  <a:prstClr val="white"/>
                </a:solidFill>
                <a:latin typeface="Georgia" panose="02040502050405020303" pitchFamily="18" charset="0"/>
              </a:rPr>
              <a:t>Olympas</a:t>
            </a:r>
            <a:r>
              <a:rPr lang="en-US" sz="3600" b="1" dirty="0">
                <a:solidFill>
                  <a:prstClr val="white"/>
                </a:solidFill>
                <a:latin typeface="Georgia" panose="02040502050405020303" pitchFamily="18" charset="0"/>
              </a:rPr>
              <a:t>, and all the saints which are with them.  16 Salute one another with an holy kiss. The churches of Christ salute you.</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6636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25:21   His lord said unto him, Well done, thou good and faithful servant: thou hast been faithful over a few things, I will make thee ruler over many things: enter thou into the joy of thy lord.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87997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Ecclesiastes 12:12   And further, by these, my son, be admonished: of making many books there is no end; and much study is a weariness of the flesh.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7233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16:17   Now I beseech you, brethren, mark them which cause divisions and offences contrary to the doctrine which ye have learned; and avoid them.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8878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1 Thessalonians 4:15-17   For this we say unto you by the word of the Lord, that we which are alive and remain unto the coming of the Lord shall not prevent them which are asleep.  16 For the Lord himself shall descend from heaven with a shout, with the voice of the archangel, and with the trump of God: and the dead in Christ shall rise first:  17 Then we which are alive and remain shall be caught up together with them in the clouds, to meet the Lord in the air: and so shall we ever be with the Lord.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72334"/>
            <a:ext cx="11762509" cy="6740307"/>
          </a:xfrm>
          <a:prstGeom prst="rect">
            <a:avLst/>
          </a:prstGeom>
        </p:spPr>
        <p:txBody>
          <a:bodyPr wrap="square">
            <a:spAutoFit/>
          </a:bodyPr>
          <a:lstStyle/>
          <a:p>
            <a:pPr algn="just"/>
            <a:r>
              <a:rPr lang="en-US" sz="3500" b="1" dirty="0">
                <a:solidFill>
                  <a:prstClr val="white"/>
                </a:solidFill>
                <a:latin typeface="Georgia" panose="02040502050405020303" pitchFamily="18" charset="0"/>
              </a:rPr>
              <a:t>1 John 5:10-13   He that believeth on the Son of God hath the witness in himself: he that believeth not God hath made him a liar; because he believeth not the record that God gave of his Son.  11 And this is the record, that God hath given to us eternal life, and this life is in his Son.  12 He that hath the Son hath life; and he that hath not the Son of God hath not life.  13 These things have I written unto you that believe on the name of the Son of God; that ye may know that ye have eternal life, and that ye may believe on the name of the Son of God.</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8:36   If the Son therefore shall make you free, ye shall be free indeed.</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16192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2 Samuel 22:3   The God of my rock; in him will I trust: he is my shield, and the horn of my salvation, my high tower, and my refuge, my </a:t>
            </a:r>
            <a:r>
              <a:rPr lang="en-US" sz="5400" b="1" dirty="0" err="1">
                <a:solidFill>
                  <a:prstClr val="white"/>
                </a:solidFill>
                <a:latin typeface="Georgia" panose="02040502050405020303" pitchFamily="18" charset="0"/>
              </a:rPr>
              <a:t>saviour</a:t>
            </a:r>
            <a:r>
              <a:rPr lang="en-US" sz="5400" b="1" dirty="0">
                <a:solidFill>
                  <a:prstClr val="white"/>
                </a:solidFill>
                <a:latin typeface="Georgia" panose="02040502050405020303" pitchFamily="18" charset="0"/>
              </a:rPr>
              <a:t>; thou </a:t>
            </a:r>
            <a:r>
              <a:rPr lang="en-US" sz="5400" b="1" dirty="0" err="1">
                <a:solidFill>
                  <a:prstClr val="white"/>
                </a:solidFill>
                <a:latin typeface="Georgia" panose="02040502050405020303" pitchFamily="18" charset="0"/>
              </a:rPr>
              <a:t>savest</a:t>
            </a:r>
            <a:r>
              <a:rPr lang="en-US" sz="5400" b="1" dirty="0">
                <a:solidFill>
                  <a:prstClr val="white"/>
                </a:solidFill>
                <a:latin typeface="Georgia" panose="02040502050405020303" pitchFamily="18" charset="0"/>
              </a:rPr>
              <a:t> me from violence.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4715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Daniel 3:16-18   Shadrach, Meshach, and Abed-</a:t>
            </a:r>
            <a:r>
              <a:rPr lang="en-US" sz="4000" b="1" dirty="0" err="1">
                <a:solidFill>
                  <a:prstClr val="white"/>
                </a:solidFill>
                <a:latin typeface="Georgia" panose="02040502050405020303" pitchFamily="18" charset="0"/>
              </a:rPr>
              <a:t>nego</a:t>
            </a:r>
            <a:r>
              <a:rPr lang="en-US" sz="4000" b="1" dirty="0">
                <a:solidFill>
                  <a:prstClr val="white"/>
                </a:solidFill>
                <a:latin typeface="Georgia" panose="02040502050405020303" pitchFamily="18" charset="0"/>
              </a:rPr>
              <a:t>, answered and said to the king, O Nebuchadnezzar, we are not careful to answer thee in this matter.  17 If it be so, our God whom we serve is able to deliver us from the burning fiery furnace, and he will deliver us out of thine hand, O king.  18 But if not, be it known unto thee, O king, that we will not serve thy gods, nor worship the golden image which thou hast set up.</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66933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16:18   For they that are such serve not our Lord Jesus Christ, but their own belly; and by good words and fair speeches deceive the hearts of the simple.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98988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2212"/>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Psalm 5:4-5   For thou art not a God that hath pleasure in wickedness: neither shall evil dwell with thee.  5 The foolish shall not stand in thy sight: thou </a:t>
            </a:r>
            <a:r>
              <a:rPr lang="en-US" sz="5800" b="1" dirty="0" err="1">
                <a:solidFill>
                  <a:prstClr val="white"/>
                </a:solidFill>
                <a:latin typeface="Georgia" panose="02040502050405020303" pitchFamily="18" charset="0"/>
              </a:rPr>
              <a:t>hatest</a:t>
            </a:r>
            <a:r>
              <a:rPr lang="en-US" sz="5800" b="1" dirty="0">
                <a:solidFill>
                  <a:prstClr val="white"/>
                </a:solidFill>
                <a:latin typeface="Georgia" panose="02040502050405020303" pitchFamily="18" charset="0"/>
              </a:rPr>
              <a:t> all workers of iniquity.</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11:5   The LORD </a:t>
            </a:r>
            <a:r>
              <a:rPr lang="en-US" sz="6600" b="1" dirty="0" err="1">
                <a:solidFill>
                  <a:prstClr val="white"/>
                </a:solidFill>
                <a:latin typeface="Georgia" panose="02040502050405020303" pitchFamily="18" charset="0"/>
              </a:rPr>
              <a:t>trieth</a:t>
            </a:r>
            <a:r>
              <a:rPr lang="en-US" sz="6600" b="1" dirty="0">
                <a:solidFill>
                  <a:prstClr val="white"/>
                </a:solidFill>
                <a:latin typeface="Georgia" panose="02040502050405020303" pitchFamily="18" charset="0"/>
              </a:rPr>
              <a:t> the righteous: but the wicked and him that </a:t>
            </a:r>
            <a:r>
              <a:rPr lang="en-US" sz="6600" b="1" dirty="0" err="1">
                <a:solidFill>
                  <a:prstClr val="white"/>
                </a:solidFill>
                <a:latin typeface="Georgia" panose="02040502050405020303" pitchFamily="18" charset="0"/>
              </a:rPr>
              <a:t>loveth</a:t>
            </a:r>
            <a:r>
              <a:rPr lang="en-US" sz="6600" b="1" dirty="0">
                <a:solidFill>
                  <a:prstClr val="white"/>
                </a:solidFill>
                <a:latin typeface="Georgia" panose="02040502050405020303" pitchFamily="18" charset="0"/>
              </a:rPr>
              <a:t> violence his soul </a:t>
            </a:r>
            <a:r>
              <a:rPr lang="en-US" sz="6600" b="1" dirty="0" err="1">
                <a:solidFill>
                  <a:prstClr val="white"/>
                </a:solidFill>
                <a:latin typeface="Georgia" panose="02040502050405020303" pitchFamily="18" charset="0"/>
              </a:rPr>
              <a:t>hateth</a:t>
            </a:r>
            <a:r>
              <a:rPr lang="en-US" sz="6600" b="1" dirty="0">
                <a:solidFill>
                  <a:prstClr val="white"/>
                </a:solidFill>
                <a:latin typeface="Georgia" panose="02040502050405020303" pitchFamily="18" charset="0"/>
              </a:rPr>
              <a: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2212"/>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26:5   I have hated the congregation of evil doers; and will not sit with the wicked.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176035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139:21-22   Do not I hate them, O LORD, that hate thee? and am not I grieved with those that rise up against thee?  22 I hate them with perfect hatred: I count them mine enemies.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56798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Timothy 1:5-7   Now the end of the commandment is charity out of a pure heart, and of a good conscience, and of faith unfeigned:  6 From which some having swerved have turned aside unto vain jangling;  7 Desiring to be teachers of the law; understanding neither what they say, nor whereof they affirm.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68397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30526"/>
            <a:ext cx="11504813"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2:31   He seeing this before </a:t>
            </a:r>
            <a:r>
              <a:rPr lang="en-US" sz="6000" b="1" dirty="0" err="1">
                <a:solidFill>
                  <a:prstClr val="white"/>
                </a:solidFill>
                <a:latin typeface="Georgia" panose="02040502050405020303" pitchFamily="18" charset="0"/>
              </a:rPr>
              <a:t>spake</a:t>
            </a:r>
            <a:r>
              <a:rPr lang="en-US" sz="6000" b="1" dirty="0">
                <a:solidFill>
                  <a:prstClr val="white"/>
                </a:solidFill>
                <a:latin typeface="Georgia" panose="02040502050405020303" pitchFamily="18" charset="0"/>
              </a:rPr>
              <a:t> of the resurrection of Christ, that his soul was not left in hell, neither his flesh did see corruption.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1 Timothy 1:20   Of whom is </a:t>
            </a:r>
            <a:r>
              <a:rPr lang="en-US" sz="6000" b="1" dirty="0" err="1">
                <a:solidFill>
                  <a:prstClr val="white"/>
                </a:solidFill>
                <a:latin typeface="Georgia" panose="02040502050405020303" pitchFamily="18" charset="0"/>
              </a:rPr>
              <a:t>Hymenaeus</a:t>
            </a:r>
            <a:r>
              <a:rPr lang="en-US" sz="6000" b="1" dirty="0">
                <a:solidFill>
                  <a:prstClr val="white"/>
                </a:solidFill>
                <a:latin typeface="Georgia" panose="02040502050405020303" pitchFamily="18" charset="0"/>
              </a:rPr>
              <a:t> and Alexander; whom I have delivered unto Satan, that they may learn not to blaspheme.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93455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16:19-20   For your obedience is come abroad unto all men. I am glad therefore on your behalf: but yet I would have you wise unto that which is good, and simple concerning evil.  20 And the God of peace shall bruise Satan under your feet shortly. The grace of our Lord Jesus Christ be with you. Amen.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13899"/>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Romans 16:21-24   Timotheus my workfellow, and Lucius, and Jason, and </a:t>
            </a:r>
            <a:r>
              <a:rPr lang="en-US" sz="4100" b="1" dirty="0" err="1">
                <a:solidFill>
                  <a:prstClr val="white"/>
                </a:solidFill>
                <a:latin typeface="Georgia" panose="02040502050405020303" pitchFamily="18" charset="0"/>
              </a:rPr>
              <a:t>Sosipater</a:t>
            </a:r>
            <a:r>
              <a:rPr lang="en-US" sz="4100" b="1" dirty="0">
                <a:solidFill>
                  <a:prstClr val="white"/>
                </a:solidFill>
                <a:latin typeface="Georgia" panose="02040502050405020303" pitchFamily="18" charset="0"/>
              </a:rPr>
              <a:t>, my kinsmen, salute you.  22 I </a:t>
            </a:r>
            <a:r>
              <a:rPr lang="en-US" sz="4100" b="1" dirty="0" err="1">
                <a:solidFill>
                  <a:prstClr val="white"/>
                </a:solidFill>
                <a:latin typeface="Georgia" panose="02040502050405020303" pitchFamily="18" charset="0"/>
              </a:rPr>
              <a:t>Tertius</a:t>
            </a:r>
            <a:r>
              <a:rPr lang="en-US" sz="4100" b="1" dirty="0">
                <a:solidFill>
                  <a:prstClr val="white"/>
                </a:solidFill>
                <a:latin typeface="Georgia" panose="02040502050405020303" pitchFamily="18" charset="0"/>
              </a:rPr>
              <a:t>, who wrote this epistle, salute you in the Lord.  23 Gaius mine host, and of the whole church, </a:t>
            </a:r>
            <a:r>
              <a:rPr lang="en-US" sz="4100" b="1" dirty="0" err="1">
                <a:solidFill>
                  <a:prstClr val="white"/>
                </a:solidFill>
                <a:latin typeface="Georgia" panose="02040502050405020303" pitchFamily="18" charset="0"/>
              </a:rPr>
              <a:t>saluteth</a:t>
            </a:r>
            <a:r>
              <a:rPr lang="en-US" sz="4100" b="1" dirty="0">
                <a:solidFill>
                  <a:prstClr val="white"/>
                </a:solidFill>
                <a:latin typeface="Georgia" panose="02040502050405020303" pitchFamily="18" charset="0"/>
              </a:rPr>
              <a:t> you. Erastus the chamberlain of the city </a:t>
            </a:r>
            <a:r>
              <a:rPr lang="en-US" sz="4100" b="1" dirty="0" err="1">
                <a:solidFill>
                  <a:prstClr val="white"/>
                </a:solidFill>
                <a:latin typeface="Georgia" panose="02040502050405020303" pitchFamily="18" charset="0"/>
              </a:rPr>
              <a:t>saluteth</a:t>
            </a:r>
            <a:r>
              <a:rPr lang="en-US" sz="4100" b="1" dirty="0">
                <a:solidFill>
                  <a:prstClr val="white"/>
                </a:solidFill>
                <a:latin typeface="Georgia" panose="02040502050405020303" pitchFamily="18" charset="0"/>
              </a:rPr>
              <a:t> you, and </a:t>
            </a:r>
            <a:r>
              <a:rPr lang="en-US" sz="4100" b="1" dirty="0" err="1">
                <a:solidFill>
                  <a:prstClr val="white"/>
                </a:solidFill>
                <a:latin typeface="Georgia" panose="02040502050405020303" pitchFamily="18" charset="0"/>
              </a:rPr>
              <a:t>Quartus</a:t>
            </a:r>
            <a:r>
              <a:rPr lang="en-US" sz="4100" b="1" dirty="0">
                <a:solidFill>
                  <a:prstClr val="white"/>
                </a:solidFill>
                <a:latin typeface="Georgia" panose="02040502050405020303" pitchFamily="18" charset="0"/>
              </a:rPr>
              <a:t> a brother.  24 The grace of our Lord Jesus Christ be with you all. Amen.</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409842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Thessalonians 3:16-18   Now the Lord of peace himself give you peace always by all means. The Lord be with you all.  17 The salutation of Paul with mine own hand, which is the token in every epistle: so I write.  18 The grace of our Lord Jesus Christ be with you all. Amen. The second epistle to the Thessalonians was written from Athens.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41691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16:21-23   The salutation of me Paul with mine own hand.  22 If any man love not the Lord Jesus Christ, let him be Anathema Maran-</a:t>
            </a:r>
            <a:r>
              <a:rPr lang="en-US" sz="5400" b="1" dirty="0" err="1">
                <a:solidFill>
                  <a:prstClr val="white"/>
                </a:solidFill>
                <a:latin typeface="Georgia" panose="02040502050405020303" pitchFamily="18" charset="0"/>
              </a:rPr>
              <a:t>atha</a:t>
            </a:r>
            <a:r>
              <a:rPr lang="en-US" sz="5400" b="1" dirty="0">
                <a:solidFill>
                  <a:prstClr val="white"/>
                </a:solidFill>
                <a:latin typeface="Georgia" panose="02040502050405020303" pitchFamily="18" charset="0"/>
              </a:rPr>
              <a:t>.  23 The grace of our Lord Jesus Christ be with you.</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155675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16:25   Now to him that is of power to stablish you according to my gospel, and the preaching of Jesus Christ, according to the revelation of the mystery, which was kept secret since the world began,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178998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Galatians 3:8   And the scripture, foreseeing that God would justify the heathen through faith, preached before the gospel unto Abraham, saying, In thee shall all nations be blessed.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962612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10:43   To him give all the prophets witness, that through his name whosoever believeth in him shall receive remission of sins.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6321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16:26   But now is made manifest, and by the scriptures of the prophets, according to the commandment of the everlasting God, made known to all nations for the obedience of faith: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10:44-45   While Peter yet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these words, the Holy Ghost fell on all them which heard the word.  45 And they of the circumcision which believed were astonished, as many as came with Peter, because that on the Gentiles also was poured out the gift of the Holy Ghost.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5:24   Verily, verily, I say unto you, He that </a:t>
            </a:r>
            <a:r>
              <a:rPr lang="en-US" sz="5400" b="1" dirty="0" err="1">
                <a:solidFill>
                  <a:prstClr val="white"/>
                </a:solidFill>
                <a:latin typeface="Georgia" panose="02040502050405020303" pitchFamily="18" charset="0"/>
              </a:rPr>
              <a:t>heareth</a:t>
            </a:r>
            <a:r>
              <a:rPr lang="en-US" sz="5400" b="1" dirty="0">
                <a:solidFill>
                  <a:prstClr val="white"/>
                </a:solidFill>
                <a:latin typeface="Georgia" panose="02040502050405020303" pitchFamily="18" charset="0"/>
              </a:rPr>
              <a:t> my word, and believeth on him that sent me, hath everlasting life, and shall not come into condemnation; but is passed from death unto life.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Romans 16:27   To God only wise, be glory through Jesus Christ for ever. Amen.</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41069" y="205345"/>
            <a:ext cx="11712633"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Romans 15:1-3   We then that are strong ought to bear the infirmities of the weak, and not to please ourselves.  2 Let every one of us please his </a:t>
            </a:r>
            <a:r>
              <a:rPr lang="en-US" sz="4600" b="1" dirty="0" err="1">
                <a:solidFill>
                  <a:prstClr val="white"/>
                </a:solidFill>
                <a:latin typeface="Georgia" panose="02040502050405020303" pitchFamily="18" charset="0"/>
              </a:rPr>
              <a:t>neighbour</a:t>
            </a:r>
            <a:r>
              <a:rPr lang="en-US" sz="4600" b="1" dirty="0">
                <a:solidFill>
                  <a:prstClr val="white"/>
                </a:solidFill>
                <a:latin typeface="Georgia" panose="02040502050405020303" pitchFamily="18" charset="0"/>
              </a:rPr>
              <a:t> for his good to edification.  3 For even Christ pleased not himself; but, as it is written, The reproaches of them that reproached thee fell on me.</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74568" y="138836"/>
            <a:ext cx="11845636"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20:13   If a man also lie with mankind, as he </a:t>
            </a:r>
            <a:r>
              <a:rPr lang="en-US" sz="5400" b="1" dirty="0" err="1">
                <a:solidFill>
                  <a:prstClr val="white"/>
                </a:solidFill>
                <a:latin typeface="Georgia" panose="02040502050405020303" pitchFamily="18" charset="0"/>
              </a:rPr>
              <a:t>lieth</a:t>
            </a:r>
            <a:r>
              <a:rPr lang="en-US" sz="5400" b="1" dirty="0">
                <a:solidFill>
                  <a:prstClr val="white"/>
                </a:solidFill>
                <a:latin typeface="Georgia" panose="02040502050405020303" pitchFamily="18" charset="0"/>
              </a:rPr>
              <a:t> with a woman, both of them have committed an abomination: they shall surely be put to death; their blood shall be upon them.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41069" y="147154"/>
            <a:ext cx="11712634"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16:1-2   I commend unto you Phebe our sister, which is a servant of the church which is at </a:t>
            </a:r>
            <a:r>
              <a:rPr lang="en-US" sz="4400" b="1" dirty="0" err="1">
                <a:solidFill>
                  <a:prstClr val="white"/>
                </a:solidFill>
                <a:latin typeface="Georgia" panose="02040502050405020303" pitchFamily="18" charset="0"/>
              </a:rPr>
              <a:t>Cenchrea</a:t>
            </a:r>
            <a:r>
              <a:rPr lang="en-US" sz="4400" b="1" dirty="0">
                <a:solidFill>
                  <a:prstClr val="white"/>
                </a:solidFill>
                <a:latin typeface="Georgia" panose="02040502050405020303" pitchFamily="18" charset="0"/>
              </a:rPr>
              <a:t>:  2 That ye receive her in the Lord, as </a:t>
            </a:r>
            <a:r>
              <a:rPr lang="en-US" sz="4400" b="1" dirty="0" err="1">
                <a:solidFill>
                  <a:prstClr val="white"/>
                </a:solidFill>
                <a:latin typeface="Georgia" panose="02040502050405020303" pitchFamily="18" charset="0"/>
              </a:rPr>
              <a:t>becometh</a:t>
            </a:r>
            <a:r>
              <a:rPr lang="en-US" sz="4400" b="1" dirty="0">
                <a:solidFill>
                  <a:prstClr val="white"/>
                </a:solidFill>
                <a:latin typeface="Georgia" panose="02040502050405020303" pitchFamily="18" charset="0"/>
              </a:rPr>
              <a:t> saints, and that ye assist her in whatsoever business she hath need of you: for she hath been a </a:t>
            </a:r>
            <a:r>
              <a:rPr lang="en-US" sz="4400" b="1" dirty="0" err="1">
                <a:solidFill>
                  <a:prstClr val="white"/>
                </a:solidFill>
                <a:latin typeface="Georgia" panose="02040502050405020303" pitchFamily="18" charset="0"/>
              </a:rPr>
              <a:t>succourer</a:t>
            </a:r>
            <a:r>
              <a:rPr lang="en-US" sz="4400" b="1" dirty="0">
                <a:solidFill>
                  <a:prstClr val="white"/>
                </a:solidFill>
                <a:latin typeface="Georgia" panose="02040502050405020303" pitchFamily="18" charset="0"/>
              </a:rPr>
              <a:t> of many, and of myself also.</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07818" y="205345"/>
            <a:ext cx="11795760"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Timothy 3:10-12   And let these also first be proved; then let them use the office of a deacon, being found blameless.  11 Even so must their wives be grave, not slanderers, sober, faithful in all things.  12 Let the deacons be the husbands of one wife, ruling their children and their own houses well.</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25100</TotalTime>
  <Words>2390</Words>
  <Application>Microsoft Office PowerPoint</Application>
  <PresentationFormat>Widescreen</PresentationFormat>
  <Paragraphs>102</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343</cp:revision>
  <cp:lastPrinted>2020-01-28T17:57:24Z</cp:lastPrinted>
  <dcterms:created xsi:type="dcterms:W3CDTF">2019-08-31T20:33:16Z</dcterms:created>
  <dcterms:modified xsi:type="dcterms:W3CDTF">2020-06-12T20:17:54Z</dcterms:modified>
</cp:coreProperties>
</file>