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7" r:id="rId4"/>
    <p:sldId id="514" r:id="rId5"/>
    <p:sldId id="520" r:id="rId6"/>
    <p:sldId id="533" r:id="rId7"/>
    <p:sldId id="548" r:id="rId8"/>
    <p:sldId id="552" r:id="rId9"/>
    <p:sldId id="560" r:id="rId10"/>
    <p:sldId id="562" r:id="rId11"/>
    <p:sldId id="564" r:id="rId12"/>
    <p:sldId id="567" r:id="rId13"/>
    <p:sldId id="574" r:id="rId14"/>
    <p:sldId id="577" r:id="rId15"/>
    <p:sldId id="578" r:id="rId16"/>
    <p:sldId id="579" r:id="rId17"/>
    <p:sldId id="580" r:id="rId18"/>
    <p:sldId id="602" r:id="rId19"/>
    <p:sldId id="603" r:id="rId20"/>
    <p:sldId id="604" r:id="rId21"/>
    <p:sldId id="605" r:id="rId22"/>
    <p:sldId id="609" r:id="rId23"/>
    <p:sldId id="610" r:id="rId24"/>
    <p:sldId id="612" r:id="rId25"/>
    <p:sldId id="613" r:id="rId26"/>
    <p:sldId id="614" r:id="rId27"/>
    <p:sldId id="619" r:id="rId28"/>
    <p:sldId id="620" r:id="rId29"/>
    <p:sldId id="621" r:id="rId30"/>
    <p:sldId id="622" r:id="rId31"/>
    <p:sldId id="623" r:id="rId32"/>
    <p:sldId id="624" r:id="rId33"/>
    <p:sldId id="630" r:id="rId34"/>
    <p:sldId id="631" r:id="rId35"/>
    <p:sldId id="632" r:id="rId36"/>
    <p:sldId id="633" r:id="rId37"/>
    <p:sldId id="634" r:id="rId38"/>
    <p:sldId id="635" r:id="rId39"/>
    <p:sldId id="636" r:id="rId40"/>
    <p:sldId id="637" r:id="rId41"/>
    <p:sldId id="638" r:id="rId42"/>
    <p:sldId id="639" r:id="rId43"/>
    <p:sldId id="640" r:id="rId44"/>
    <p:sldId id="641" r:id="rId45"/>
    <p:sldId id="642" r:id="rId46"/>
    <p:sldId id="643" r:id="rId47"/>
    <p:sldId id="644" r:id="rId48"/>
    <p:sldId id="645" r:id="rId49"/>
    <p:sldId id="646" r:id="rId50"/>
    <p:sldId id="648" r:id="rId51"/>
    <p:sldId id="649" r:id="rId52"/>
    <p:sldId id="650" r:id="rId53"/>
    <p:sldId id="651" r:id="rId54"/>
    <p:sldId id="652" r:id="rId55"/>
    <p:sldId id="653" r:id="rId56"/>
    <p:sldId id="654" r:id="rId57"/>
    <p:sldId id="655" r:id="rId58"/>
    <p:sldId id="656" r:id="rId59"/>
    <p:sldId id="657" r:id="rId60"/>
    <p:sldId id="658" r:id="rId61"/>
    <p:sldId id="659" r:id="rId62"/>
    <p:sldId id="660" r:id="rId63"/>
    <p:sldId id="661"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07818" y="205345"/>
            <a:ext cx="11795760"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36:9   For with thee is the fountain of life: in thy light shall we see light.</a:t>
            </a:r>
          </a:p>
        </p:txBody>
      </p:sp>
    </p:spTree>
    <p:extLst>
      <p:ext uri="{BB962C8B-B14F-4D97-AF65-F5344CB8AC3E}">
        <p14:creationId xmlns:p14="http://schemas.microsoft.com/office/powerpoint/2010/main" val="397923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122215"/>
            <a:ext cx="1179575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22:2   In the midst of the street of it, and on either side of the river, was there the tree of life, which bare twelve manner of fruits, and yielded her fruit every month: and the leaves of the tree were for the healing of the nations.</a:t>
            </a:r>
          </a:p>
        </p:txBody>
      </p:sp>
    </p:spTree>
    <p:extLst>
      <p:ext uri="{BB962C8B-B14F-4D97-AF65-F5344CB8AC3E}">
        <p14:creationId xmlns:p14="http://schemas.microsoft.com/office/powerpoint/2010/main" val="138059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97:1-3   The LORD </a:t>
            </a:r>
            <a:r>
              <a:rPr lang="en-US" sz="4600" b="1" dirty="0" err="1">
                <a:solidFill>
                  <a:prstClr val="white"/>
                </a:solidFill>
                <a:latin typeface="Georgia" panose="02040502050405020303" pitchFamily="18" charset="0"/>
              </a:rPr>
              <a:t>reigneth</a:t>
            </a:r>
            <a:r>
              <a:rPr lang="en-US" sz="4600" b="1" dirty="0">
                <a:solidFill>
                  <a:prstClr val="white"/>
                </a:solidFill>
                <a:latin typeface="Georgia" panose="02040502050405020303" pitchFamily="18" charset="0"/>
              </a:rPr>
              <a:t>; let the earth rejoice; let the multitude of isles be glad thereof.  2 Clouds and darkness are round about him: righteousness and judgment are the habitation of his throne.  3 A fire </a:t>
            </a:r>
            <a:r>
              <a:rPr lang="en-US" sz="4600" b="1" dirty="0" err="1">
                <a:solidFill>
                  <a:prstClr val="white"/>
                </a:solidFill>
                <a:latin typeface="Georgia" panose="02040502050405020303" pitchFamily="18" charset="0"/>
              </a:rPr>
              <a:t>goeth</a:t>
            </a:r>
            <a:r>
              <a:rPr lang="en-US" sz="4600" b="1" dirty="0">
                <a:solidFill>
                  <a:prstClr val="white"/>
                </a:solidFill>
                <a:latin typeface="Georgia" panose="02040502050405020303" pitchFamily="18" charset="0"/>
              </a:rPr>
              <a:t> before him, and </a:t>
            </a:r>
            <a:r>
              <a:rPr lang="en-US" sz="4600" b="1" dirty="0" err="1">
                <a:solidFill>
                  <a:prstClr val="white"/>
                </a:solidFill>
                <a:latin typeface="Georgia" panose="02040502050405020303" pitchFamily="18" charset="0"/>
              </a:rPr>
              <a:t>burneth</a:t>
            </a:r>
            <a:r>
              <a:rPr lang="en-US" sz="4600" b="1" dirty="0">
                <a:solidFill>
                  <a:prstClr val="white"/>
                </a:solidFill>
                <a:latin typeface="Georgia" panose="02040502050405020303" pitchFamily="18" charset="0"/>
              </a:rPr>
              <a:t> up his enemies round about.</a:t>
            </a:r>
          </a:p>
        </p:txBody>
      </p:sp>
    </p:spTree>
    <p:extLst>
      <p:ext uri="{BB962C8B-B14F-4D97-AF65-F5344CB8AC3E}">
        <p14:creationId xmlns:p14="http://schemas.microsoft.com/office/powerpoint/2010/main" val="160551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27:26   Cursed be he that </a:t>
            </a:r>
            <a:r>
              <a:rPr lang="en-US" sz="6000" b="1" dirty="0" err="1">
                <a:solidFill>
                  <a:prstClr val="white"/>
                </a:solidFill>
                <a:latin typeface="Georgia" panose="02040502050405020303" pitchFamily="18" charset="0"/>
              </a:rPr>
              <a:t>confirmeth</a:t>
            </a:r>
            <a:r>
              <a:rPr lang="en-US" sz="6000" b="1" dirty="0">
                <a:solidFill>
                  <a:prstClr val="white"/>
                </a:solidFill>
                <a:latin typeface="Georgia" panose="02040502050405020303" pitchFamily="18" charset="0"/>
              </a:rPr>
              <a:t> not all the words of this law to do them. And all the people shall say, Amen.</a:t>
            </a:r>
          </a:p>
        </p:txBody>
      </p:sp>
    </p:spTree>
    <p:extLst>
      <p:ext uri="{BB962C8B-B14F-4D97-AF65-F5344CB8AC3E}">
        <p14:creationId xmlns:p14="http://schemas.microsoft.com/office/powerpoint/2010/main" val="294300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21:4   And God shall wipe away all tears from their eyes; and there shall be no more death, neither sorrow, nor crying, neither shall there be any more pain: for the former things are passed away.</a:t>
            </a:r>
          </a:p>
        </p:txBody>
      </p:sp>
    </p:spTree>
    <p:extLst>
      <p:ext uri="{BB962C8B-B14F-4D97-AF65-F5344CB8AC3E}">
        <p14:creationId xmlns:p14="http://schemas.microsoft.com/office/powerpoint/2010/main" val="314077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05777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Corinthians 5:8   We are confident, I say, and willing rather to be absent from the body, and to be present with the Lord.</a:t>
            </a:r>
          </a:p>
        </p:txBody>
      </p:sp>
    </p:spTree>
    <p:extLst>
      <p:ext uri="{BB962C8B-B14F-4D97-AF65-F5344CB8AC3E}">
        <p14:creationId xmlns:p14="http://schemas.microsoft.com/office/powerpoint/2010/main" val="12459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2 Corinthians 5:9   Wherefore we </a:t>
            </a:r>
            <a:r>
              <a:rPr lang="en-US" sz="8000" b="1" dirty="0" err="1">
                <a:solidFill>
                  <a:prstClr val="white"/>
                </a:solidFill>
                <a:latin typeface="Georgia" panose="02040502050405020303" pitchFamily="18" charset="0"/>
              </a:rPr>
              <a:t>labour</a:t>
            </a:r>
            <a:r>
              <a:rPr lang="en-US" sz="8000" b="1" dirty="0">
                <a:solidFill>
                  <a:prstClr val="white"/>
                </a:solidFill>
                <a:latin typeface="Georgia" panose="02040502050405020303" pitchFamily="18" charset="0"/>
              </a:rPr>
              <a:t>, that, whether present or absent, we may be accepted of him.</a:t>
            </a:r>
          </a:p>
        </p:txBody>
      </p:sp>
    </p:spTree>
    <p:extLst>
      <p:ext uri="{BB962C8B-B14F-4D97-AF65-F5344CB8AC3E}">
        <p14:creationId xmlns:p14="http://schemas.microsoft.com/office/powerpoint/2010/main" val="337904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19:15   Slothfulness </a:t>
            </a:r>
            <a:r>
              <a:rPr lang="en-US" sz="6000" b="1" dirty="0" err="1">
                <a:solidFill>
                  <a:prstClr val="white"/>
                </a:solidFill>
                <a:latin typeface="Georgia" panose="02040502050405020303" pitchFamily="18" charset="0"/>
              </a:rPr>
              <a:t>casteth</a:t>
            </a:r>
            <a:r>
              <a:rPr lang="en-US" sz="6000" b="1" dirty="0">
                <a:solidFill>
                  <a:prstClr val="white"/>
                </a:solidFill>
                <a:latin typeface="Georgia" panose="02040502050405020303" pitchFamily="18" charset="0"/>
              </a:rPr>
              <a:t> into a deep sleep; and an idle soul shall suffer hunger.</a:t>
            </a:r>
          </a:p>
        </p:txBody>
      </p:sp>
    </p:spTree>
    <p:extLst>
      <p:ext uri="{BB962C8B-B14F-4D97-AF65-F5344CB8AC3E}">
        <p14:creationId xmlns:p14="http://schemas.microsoft.com/office/powerpoint/2010/main" val="110700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21:25   The desire of the slothful </a:t>
            </a:r>
            <a:r>
              <a:rPr lang="en-US" sz="8000" b="1" dirty="0" err="1">
                <a:solidFill>
                  <a:prstClr val="white"/>
                </a:solidFill>
                <a:latin typeface="Georgia" panose="02040502050405020303" pitchFamily="18" charset="0"/>
              </a:rPr>
              <a:t>killeth</a:t>
            </a:r>
            <a:r>
              <a:rPr lang="en-US" sz="8000" b="1" dirty="0">
                <a:solidFill>
                  <a:prstClr val="white"/>
                </a:solidFill>
                <a:latin typeface="Georgia" panose="02040502050405020303" pitchFamily="18" charset="0"/>
              </a:rPr>
              <a:t> him; for his hands refuse to </a:t>
            </a:r>
            <a:r>
              <a:rPr lang="en-US" sz="8000" b="1" dirty="0" err="1">
                <a:solidFill>
                  <a:prstClr val="white"/>
                </a:solidFill>
                <a:latin typeface="Georgia" panose="02040502050405020303" pitchFamily="18" charset="0"/>
              </a:rPr>
              <a:t>labour</a:t>
            </a:r>
            <a:r>
              <a:rPr lang="en-US" sz="8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72265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2990306"/>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5522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10:18   By much slothfulness the building </a:t>
            </a:r>
            <a:r>
              <a:rPr lang="en-US" sz="6000" b="1" dirty="0" err="1">
                <a:solidFill>
                  <a:prstClr val="white"/>
                </a:solidFill>
                <a:latin typeface="Georgia" panose="02040502050405020303" pitchFamily="18" charset="0"/>
              </a:rPr>
              <a:t>decayeth</a:t>
            </a:r>
            <a:r>
              <a:rPr lang="en-US" sz="6000" b="1" dirty="0">
                <a:solidFill>
                  <a:prstClr val="white"/>
                </a:solidFill>
                <a:latin typeface="Georgia" panose="02040502050405020303" pitchFamily="18" charset="0"/>
              </a:rPr>
              <a:t>; and through idleness of the hands the house </a:t>
            </a:r>
            <a:r>
              <a:rPr lang="en-US" sz="6000" b="1" dirty="0" err="1">
                <a:solidFill>
                  <a:prstClr val="white"/>
                </a:solidFill>
                <a:latin typeface="Georgia" panose="02040502050405020303" pitchFamily="18" charset="0"/>
              </a:rPr>
              <a:t>droppeth</a:t>
            </a:r>
            <a:r>
              <a:rPr lang="en-US" sz="6000" b="1" dirty="0">
                <a:solidFill>
                  <a:prstClr val="white"/>
                </a:solidFill>
                <a:latin typeface="Georgia" panose="02040502050405020303" pitchFamily="18" charset="0"/>
              </a:rPr>
              <a:t> through.</a:t>
            </a:r>
          </a:p>
        </p:txBody>
      </p:sp>
    </p:spTree>
    <p:extLst>
      <p:ext uri="{BB962C8B-B14F-4D97-AF65-F5344CB8AC3E}">
        <p14:creationId xmlns:p14="http://schemas.microsoft.com/office/powerpoint/2010/main" val="1299016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12:11   Not slothful in business; fervent in spirit; serving the Lord;</a:t>
            </a:r>
          </a:p>
        </p:txBody>
      </p:sp>
    </p:spTree>
    <p:extLst>
      <p:ext uri="{BB962C8B-B14F-4D97-AF65-F5344CB8AC3E}">
        <p14:creationId xmlns:p14="http://schemas.microsoft.com/office/powerpoint/2010/main" val="184008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Revelation 22:4   And they shall see his face; and his name shall be in their foreheads.</a:t>
            </a:r>
          </a:p>
        </p:txBody>
      </p:sp>
    </p:spTree>
    <p:extLst>
      <p:ext uri="{BB962C8B-B14F-4D97-AF65-F5344CB8AC3E}">
        <p14:creationId xmlns:p14="http://schemas.microsoft.com/office/powerpoint/2010/main" val="3268936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0533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14:1   And I looked, and, lo, a Lamb stood on the mount Sion, and with him an hundred forty and four thousand, having his Father's name written in their foreheads.</a:t>
            </a:r>
          </a:p>
        </p:txBody>
      </p:sp>
    </p:spTree>
    <p:extLst>
      <p:ext uri="{BB962C8B-B14F-4D97-AF65-F5344CB8AC3E}">
        <p14:creationId xmlns:p14="http://schemas.microsoft.com/office/powerpoint/2010/main" val="133491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   In the beginning was the Word, and the Word was with God, and the Word was God.</a:t>
            </a:r>
          </a:p>
        </p:txBody>
      </p:sp>
    </p:spTree>
    <p:extLst>
      <p:ext uri="{BB962C8B-B14F-4D97-AF65-F5344CB8AC3E}">
        <p14:creationId xmlns:p14="http://schemas.microsoft.com/office/powerpoint/2010/main" val="254760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1:18   No man hath seen God at any time; the only begotten Son, which is in the bosom of the Father, he hath declared him.</a:t>
            </a:r>
          </a:p>
        </p:txBody>
      </p:sp>
    </p:spTree>
    <p:extLst>
      <p:ext uri="{BB962C8B-B14F-4D97-AF65-F5344CB8AC3E}">
        <p14:creationId xmlns:p14="http://schemas.microsoft.com/office/powerpoint/2010/main" val="348663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1:32-34   And John bare record, saying, I saw the Spirit descending from heaven like a dove, and it abode upon him.  33 And I knew him not: but he that sent me to baptize with water, the same said unto me, Upon whom thou shalt see the Spirit descending, and remaining on him, the same is he which </a:t>
            </a:r>
            <a:r>
              <a:rPr lang="en-US" sz="4000" b="1" dirty="0" err="1">
                <a:solidFill>
                  <a:prstClr val="white"/>
                </a:solidFill>
                <a:latin typeface="Georgia" panose="02040502050405020303" pitchFamily="18" charset="0"/>
              </a:rPr>
              <a:t>baptizeth</a:t>
            </a:r>
            <a:r>
              <a:rPr lang="en-US" sz="4000" b="1" dirty="0">
                <a:solidFill>
                  <a:prstClr val="white"/>
                </a:solidFill>
                <a:latin typeface="Georgia" panose="02040502050405020303" pitchFamily="18" charset="0"/>
              </a:rPr>
              <a:t> with the Holy Ghost.  34 And I saw, and bare record that this is the Son of God.</a:t>
            </a:r>
          </a:p>
        </p:txBody>
      </p:sp>
    </p:spTree>
    <p:extLst>
      <p:ext uri="{BB962C8B-B14F-4D97-AF65-F5344CB8AC3E}">
        <p14:creationId xmlns:p14="http://schemas.microsoft.com/office/powerpoint/2010/main" val="4287997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John 5:6-7   This is he that came by water and blood, even Jesus Christ; not by water only, but by water and blood. And it is the Spirit that </a:t>
            </a:r>
            <a:r>
              <a:rPr lang="en-US" sz="4600" b="1" dirty="0" err="1">
                <a:solidFill>
                  <a:prstClr val="white"/>
                </a:solidFill>
                <a:latin typeface="Georgia" panose="02040502050405020303" pitchFamily="18" charset="0"/>
              </a:rPr>
              <a:t>beareth</a:t>
            </a:r>
            <a:r>
              <a:rPr lang="en-US" sz="4600" b="1" dirty="0">
                <a:solidFill>
                  <a:prstClr val="white"/>
                </a:solidFill>
                <a:latin typeface="Georgia" panose="02040502050405020303" pitchFamily="18" charset="0"/>
              </a:rPr>
              <a:t> witness, because the Spirit is truth.  7 For there are three that bear record in heaven, the Father, the Word, and the Holy Ghost: and these three are one.</a:t>
            </a:r>
          </a:p>
        </p:txBody>
      </p:sp>
    </p:spTree>
    <p:extLst>
      <p:ext uri="{BB962C8B-B14F-4D97-AF65-F5344CB8AC3E}">
        <p14:creationId xmlns:p14="http://schemas.microsoft.com/office/powerpoint/2010/main" val="1282302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15:24   Then cometh the end, when he shall have delivered up the kingdom to God, even the Father; when he shall have put down all rule and all authority and power.</a:t>
            </a:r>
          </a:p>
        </p:txBody>
      </p:sp>
    </p:spTree>
    <p:extLst>
      <p:ext uri="{BB962C8B-B14F-4D97-AF65-F5344CB8AC3E}">
        <p14:creationId xmlns:p14="http://schemas.microsoft.com/office/powerpoint/2010/main" val="276887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15:25-27   For he must reign, till he hath put all enemies under his feet.  26 The last enemy that shall be destroyed is death.  27 For he hath put all things under his feet. But when he </a:t>
            </a:r>
            <a:r>
              <a:rPr lang="en-US" sz="4600" b="1" dirty="0" err="1">
                <a:solidFill>
                  <a:prstClr val="white"/>
                </a:solidFill>
                <a:latin typeface="Georgia" panose="02040502050405020303" pitchFamily="18" charset="0"/>
              </a:rPr>
              <a:t>saith</a:t>
            </a:r>
            <a:r>
              <a:rPr lang="en-US" sz="4600" b="1" dirty="0">
                <a:solidFill>
                  <a:prstClr val="white"/>
                </a:solidFill>
                <a:latin typeface="Georgia" panose="02040502050405020303" pitchFamily="18" charset="0"/>
              </a:rPr>
              <a:t>, all things are put under him, it is manifest that he is excepted, which did put all things under him.</a:t>
            </a:r>
          </a:p>
        </p:txBody>
      </p:sp>
    </p:spTree>
    <p:extLst>
      <p:ext uri="{BB962C8B-B14F-4D97-AF65-F5344CB8AC3E}">
        <p14:creationId xmlns:p14="http://schemas.microsoft.com/office/powerpoint/2010/main" val="312721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nvGraphicFramePr>
        <p:xfrm>
          <a:off x="116378" y="367293"/>
          <a:ext cx="11953701" cy="5661126"/>
        </p:xfrm>
        <a:graphic>
          <a:graphicData uri="http://schemas.openxmlformats.org/drawingml/2006/table">
            <a:tbl>
              <a:tblPr firstRow="1" firstCol="1" bandRow="1">
                <a:tableStyleId>{69CF1AB2-1976-4502-BF36-3FF5EA218861}</a:tableStyleId>
              </a:tblPr>
              <a:tblGrid>
                <a:gridCol w="3491346">
                  <a:extLst>
                    <a:ext uri="{9D8B030D-6E8A-4147-A177-3AD203B41FA5}">
                      <a16:colId xmlns:a16="http://schemas.microsoft.com/office/drawing/2014/main" val="20000"/>
                    </a:ext>
                  </a:extLst>
                </a:gridCol>
                <a:gridCol w="3981796">
                  <a:extLst>
                    <a:ext uri="{9D8B030D-6E8A-4147-A177-3AD203B41FA5}">
                      <a16:colId xmlns:a16="http://schemas.microsoft.com/office/drawing/2014/main" val="20001"/>
                    </a:ext>
                  </a:extLst>
                </a:gridCol>
                <a:gridCol w="4480559">
                  <a:extLst>
                    <a:ext uri="{9D8B030D-6E8A-4147-A177-3AD203B41FA5}">
                      <a16:colId xmlns:a16="http://schemas.microsoft.com/office/drawing/2014/main" val="20002"/>
                    </a:ext>
                  </a:extLst>
                </a:gridCol>
              </a:tblGrid>
              <a:tr h="778087">
                <a:tc>
                  <a:txBody>
                    <a:bodyPr/>
                    <a:lstStyle/>
                    <a:p>
                      <a:pPr marL="0" marR="0">
                        <a:lnSpc>
                          <a:spcPct val="107000"/>
                        </a:lnSpc>
                        <a:spcBef>
                          <a:spcPts val="0"/>
                        </a:spcBef>
                        <a:spcAft>
                          <a:spcPts val="0"/>
                        </a:spcAft>
                      </a:pPr>
                      <a:r>
                        <a:rPr lang="en-US" sz="4400" dirty="0">
                          <a:effectLst/>
                        </a:rPr>
                        <a:t>#1</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a:effectLst/>
                        </a:rPr>
                        <a:t>#2</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a:effectLst/>
                        </a:rPr>
                        <a:t>#3</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56174">
                <a:tc>
                  <a:txBody>
                    <a:bodyPr/>
                    <a:lstStyle/>
                    <a:p>
                      <a:pPr marL="0" marR="0">
                        <a:lnSpc>
                          <a:spcPct val="107000"/>
                        </a:lnSpc>
                        <a:spcBef>
                          <a:spcPts val="0"/>
                        </a:spcBef>
                        <a:spcAft>
                          <a:spcPts val="0"/>
                        </a:spcAft>
                      </a:pPr>
                      <a:r>
                        <a:rPr lang="en-US" sz="4400" b="1" dirty="0">
                          <a:effectLst/>
                        </a:rPr>
                        <a:t>The Firstfruits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1" dirty="0">
                          <a:effectLst/>
                        </a:rPr>
                        <a:t>The First Resurrection</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1" dirty="0">
                          <a:effectLst/>
                        </a:rPr>
                        <a:t>The Second Resurrection</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70691">
                <a:tc>
                  <a:txBody>
                    <a:bodyPr/>
                    <a:lstStyle/>
                    <a:p>
                      <a:pPr marL="0" marR="0">
                        <a:lnSpc>
                          <a:spcPct val="107000"/>
                        </a:lnSpc>
                        <a:spcBef>
                          <a:spcPts val="0"/>
                        </a:spcBef>
                        <a:spcAft>
                          <a:spcPts val="0"/>
                        </a:spcAft>
                      </a:pPr>
                      <a:r>
                        <a:rPr lang="en-US" sz="4400" b="0" dirty="0">
                          <a:effectLst/>
                        </a:rPr>
                        <a:t>Who? Jesus Christ</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Who? All Saved Prior to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Who? All Saved After the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56174">
                <a:tc>
                  <a:txBody>
                    <a:bodyPr/>
                    <a:lstStyle/>
                    <a:p>
                      <a:pPr marL="0" marR="0">
                        <a:lnSpc>
                          <a:spcPct val="107000"/>
                        </a:lnSpc>
                        <a:spcBef>
                          <a:spcPts val="0"/>
                        </a:spcBef>
                        <a:spcAft>
                          <a:spcPts val="0"/>
                        </a:spcAft>
                      </a:pPr>
                      <a:r>
                        <a:rPr lang="en-US" sz="4400" b="0">
                          <a:effectLst/>
                        </a:rPr>
                        <a:t>When? His Resurrection</a:t>
                      </a:r>
                      <a:endParaRPr lang="en-US" sz="4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When? At the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When? After the Thousand Years</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97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1 Corinthians 15:28   And when all things shall be subdued unto him, then shall the Son also himself be subject unto him that put all things under him, that God may be all in all.</a:t>
            </a:r>
          </a:p>
        </p:txBody>
      </p:sp>
    </p:spTree>
    <p:extLst>
      <p:ext uri="{BB962C8B-B14F-4D97-AF65-F5344CB8AC3E}">
        <p14:creationId xmlns:p14="http://schemas.microsoft.com/office/powerpoint/2010/main" val="271619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22:5   And there shall be no night there; and they need no candle, neither light of the sun; for the Lord God giveth them light: and they shall reign for ever and ever.</a:t>
            </a:r>
          </a:p>
        </p:txBody>
      </p:sp>
    </p:spTree>
    <p:extLst>
      <p:ext uri="{BB962C8B-B14F-4D97-AF65-F5344CB8AC3E}">
        <p14:creationId xmlns:p14="http://schemas.microsoft.com/office/powerpoint/2010/main" val="421362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22:6   And he said unto me, These sayings are faithful and true: and the Lord God of the holy prophets sent his angel to shew unto his servants the things which must shortly be done.</a:t>
            </a:r>
          </a:p>
        </p:txBody>
      </p:sp>
    </p:spTree>
    <p:extLst>
      <p:ext uri="{BB962C8B-B14F-4D97-AF65-F5344CB8AC3E}">
        <p14:creationId xmlns:p14="http://schemas.microsoft.com/office/powerpoint/2010/main" val="336693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22:7   Behold, I come quickly: blessed is he that </a:t>
            </a:r>
            <a:r>
              <a:rPr lang="en-US" sz="6000" b="1" dirty="0" err="1">
                <a:solidFill>
                  <a:prstClr val="white"/>
                </a:solidFill>
                <a:latin typeface="Georgia" panose="02040502050405020303" pitchFamily="18" charset="0"/>
              </a:rPr>
              <a:t>keepeth</a:t>
            </a:r>
            <a:r>
              <a:rPr lang="en-US" sz="6000" b="1" dirty="0">
                <a:solidFill>
                  <a:prstClr val="white"/>
                </a:solidFill>
                <a:latin typeface="Georgia" panose="02040502050405020303" pitchFamily="18" charset="0"/>
              </a:rPr>
              <a:t> the sayings of the prophecy of this book.</a:t>
            </a:r>
          </a:p>
        </p:txBody>
      </p:sp>
    </p:spTree>
    <p:extLst>
      <p:ext uri="{BB962C8B-B14F-4D97-AF65-F5344CB8AC3E}">
        <p14:creationId xmlns:p14="http://schemas.microsoft.com/office/powerpoint/2010/main" val="4069898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22:8-9   And I John saw these things, and heard them. And when I had heard and seen, I fell down to worship before the feet of the angel which shewed me these things.  9 Then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he unto me, See thou do it not: for I am thy </a:t>
            </a:r>
            <a:r>
              <a:rPr lang="en-US" sz="4200" b="1" dirty="0" err="1">
                <a:solidFill>
                  <a:prstClr val="white"/>
                </a:solidFill>
                <a:latin typeface="Georgia" panose="02040502050405020303" pitchFamily="18" charset="0"/>
              </a:rPr>
              <a:t>fellowservant</a:t>
            </a:r>
            <a:r>
              <a:rPr lang="en-US" sz="4200" b="1" dirty="0">
                <a:solidFill>
                  <a:prstClr val="white"/>
                </a:solidFill>
                <a:latin typeface="Georgia" panose="02040502050405020303" pitchFamily="18" charset="0"/>
              </a:rPr>
              <a:t>, and of thy brethren the prophets, and of them which keep the sayings of this book: worship God.</a:t>
            </a:r>
          </a:p>
        </p:txBody>
      </p:sp>
    </p:spTree>
    <p:extLst>
      <p:ext uri="{BB962C8B-B14F-4D97-AF65-F5344CB8AC3E}">
        <p14:creationId xmlns:p14="http://schemas.microsoft.com/office/powerpoint/2010/main" val="4677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21:9   And there came unto me one of the seven angels which had the seven vials full of the seven last plagues, and talked with me, saying, Come hither, I will shew thee the bride, the Lamb's wife.</a:t>
            </a:r>
          </a:p>
        </p:txBody>
      </p:sp>
    </p:spTree>
    <p:extLst>
      <p:ext uri="{BB962C8B-B14F-4D97-AF65-F5344CB8AC3E}">
        <p14:creationId xmlns:p14="http://schemas.microsoft.com/office/powerpoint/2010/main" val="2846144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21:17   And he measured the wall thereof, an hundred and forty and four cubits, according to the measure of a man, that is, of the angel.</a:t>
            </a:r>
          </a:p>
        </p:txBody>
      </p:sp>
    </p:spTree>
    <p:extLst>
      <p:ext uri="{BB962C8B-B14F-4D97-AF65-F5344CB8AC3E}">
        <p14:creationId xmlns:p14="http://schemas.microsoft.com/office/powerpoint/2010/main" val="261760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23:9   And call no man your father upon the earth: for one is your Father, which is in heaven.</a:t>
            </a:r>
          </a:p>
        </p:txBody>
      </p:sp>
    </p:spTree>
    <p:extLst>
      <p:ext uri="{BB962C8B-B14F-4D97-AF65-F5344CB8AC3E}">
        <p14:creationId xmlns:p14="http://schemas.microsoft.com/office/powerpoint/2010/main" val="195679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10:25-26   And as Peter was coming in, Cornelius met him, and fell down at his feet, and worshipped him.  26 But Peter took him up, saying, Stand up; I myself also am a man.</a:t>
            </a:r>
          </a:p>
        </p:txBody>
      </p:sp>
    </p:spTree>
    <p:extLst>
      <p:ext uri="{BB962C8B-B14F-4D97-AF65-F5344CB8AC3E}">
        <p14:creationId xmlns:p14="http://schemas.microsoft.com/office/powerpoint/2010/main" val="3568397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5:13   And it came to pass, when Joshua was by Jericho, that he lifted up his eyes and looked, and, behold, there stood a man over against him with his sword drawn in his hand: and Joshua went unto him, and said unto him, Art thou for us, or for our adversaries?</a:t>
            </a:r>
          </a:p>
        </p:txBody>
      </p:sp>
    </p:spTree>
    <p:extLst>
      <p:ext uri="{BB962C8B-B14F-4D97-AF65-F5344CB8AC3E}">
        <p14:creationId xmlns:p14="http://schemas.microsoft.com/office/powerpoint/2010/main" val="12934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82880" y="147154"/>
            <a:ext cx="11845636"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21:27   And there shall in no wise enter into it any thing that </a:t>
            </a:r>
            <a:r>
              <a:rPr lang="en-US" sz="4800" b="1" dirty="0" err="1">
                <a:solidFill>
                  <a:prstClr val="white"/>
                </a:solidFill>
                <a:latin typeface="Georgia" panose="02040502050405020303" pitchFamily="18" charset="0"/>
              </a:rPr>
              <a:t>defileth</a:t>
            </a:r>
            <a:r>
              <a:rPr lang="en-US" sz="4800" b="1" dirty="0">
                <a:solidFill>
                  <a:prstClr val="white"/>
                </a:solidFill>
                <a:latin typeface="Georgia" panose="02040502050405020303" pitchFamily="18" charset="0"/>
              </a:rPr>
              <a:t>, neither whatsoever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abomination, or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a lie: but they which are written in the Lamb's book of life.</a:t>
            </a:r>
          </a:p>
        </p:txBody>
      </p:sp>
    </p:spTree>
    <p:extLst>
      <p:ext uri="{BB962C8B-B14F-4D97-AF65-F5344CB8AC3E}">
        <p14:creationId xmlns:p14="http://schemas.microsoft.com/office/powerpoint/2010/main" val="1489944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5:14-15   And he said, Nay; but as captain of the host of the LORD am I now come. And Joshua fell on his face to the earth, and did worship, and said unto him, What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my lord unto his servant?  15 And the captain of the LORD'S host said unto Joshua, Loose thy shoe from off thy foot; for the place whereon thou </a:t>
            </a:r>
            <a:r>
              <a:rPr lang="en-US" sz="4000" b="1" dirty="0" err="1">
                <a:solidFill>
                  <a:prstClr val="white"/>
                </a:solidFill>
                <a:latin typeface="Georgia" panose="02040502050405020303" pitchFamily="18" charset="0"/>
              </a:rPr>
              <a:t>standest</a:t>
            </a:r>
            <a:r>
              <a:rPr lang="en-US" sz="4000" b="1" dirty="0">
                <a:solidFill>
                  <a:prstClr val="white"/>
                </a:solidFill>
                <a:latin typeface="Georgia" panose="02040502050405020303" pitchFamily="18" charset="0"/>
              </a:rPr>
              <a:t> is holy. And Joshua did so.</a:t>
            </a:r>
          </a:p>
        </p:txBody>
      </p:sp>
    </p:spTree>
    <p:extLst>
      <p:ext uri="{BB962C8B-B14F-4D97-AF65-F5344CB8AC3E}">
        <p14:creationId xmlns:p14="http://schemas.microsoft.com/office/powerpoint/2010/main" val="21747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Revelation 22:10   And he </a:t>
            </a:r>
            <a:r>
              <a:rPr lang="en-US" sz="7200" b="1" dirty="0" err="1">
                <a:solidFill>
                  <a:prstClr val="white"/>
                </a:solidFill>
                <a:latin typeface="Georgia" panose="02040502050405020303" pitchFamily="18" charset="0"/>
              </a:rPr>
              <a:t>saith</a:t>
            </a:r>
            <a:r>
              <a:rPr lang="en-US" sz="7200" b="1" dirty="0">
                <a:solidFill>
                  <a:prstClr val="white"/>
                </a:solidFill>
                <a:latin typeface="Georgia" panose="02040502050405020303" pitchFamily="18" charset="0"/>
              </a:rPr>
              <a:t> unto me, Seal not the sayings of the prophecy of this book: for the time is at hand.</a:t>
            </a:r>
          </a:p>
        </p:txBody>
      </p:sp>
    </p:spTree>
    <p:extLst>
      <p:ext uri="{BB962C8B-B14F-4D97-AF65-F5344CB8AC3E}">
        <p14:creationId xmlns:p14="http://schemas.microsoft.com/office/powerpoint/2010/main" val="2240984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10:4   And when the seven thunders had uttered their voices, I was about to write: and I heard a voice from heaven saying unto me, Seal up those things which the seven thunders uttered, and write them not.</a:t>
            </a:r>
          </a:p>
        </p:txBody>
      </p:sp>
    </p:spTree>
    <p:extLst>
      <p:ext uri="{BB962C8B-B14F-4D97-AF65-F5344CB8AC3E}">
        <p14:creationId xmlns:p14="http://schemas.microsoft.com/office/powerpoint/2010/main" val="1394169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8:26   And the vision of the evening and the morning which was told is true: wherefore shut thou up the vision; for it shall be for many days.</a:t>
            </a:r>
          </a:p>
        </p:txBody>
      </p:sp>
    </p:spTree>
    <p:extLst>
      <p:ext uri="{BB962C8B-B14F-4D97-AF65-F5344CB8AC3E}">
        <p14:creationId xmlns:p14="http://schemas.microsoft.com/office/powerpoint/2010/main" val="2415567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12:4   But thou, O Daniel, shut up the words, and seal the book, even to the time of the end: many shall run to and fro, and knowledge shall be increased.</a:t>
            </a:r>
          </a:p>
        </p:txBody>
      </p:sp>
    </p:spTree>
    <p:extLst>
      <p:ext uri="{BB962C8B-B14F-4D97-AF65-F5344CB8AC3E}">
        <p14:creationId xmlns:p14="http://schemas.microsoft.com/office/powerpoint/2010/main" val="191789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12:9   And he said, Go thy way, Daniel: for the words are closed up and sealed till the time of the end.</a:t>
            </a:r>
          </a:p>
        </p:txBody>
      </p:sp>
    </p:spTree>
    <p:extLst>
      <p:ext uri="{BB962C8B-B14F-4D97-AF65-F5344CB8AC3E}">
        <p14:creationId xmlns:p14="http://schemas.microsoft.com/office/powerpoint/2010/main" val="3796261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   The Revelation of Jesus Christ, which God gave unto him, to shew unto his servants things which must shortly come to pass; and he sent and signified it by his angel unto his servant John:</a:t>
            </a:r>
          </a:p>
        </p:txBody>
      </p:sp>
    </p:spTree>
    <p:extLst>
      <p:ext uri="{BB962C8B-B14F-4D97-AF65-F5344CB8AC3E}">
        <p14:creationId xmlns:p14="http://schemas.microsoft.com/office/powerpoint/2010/main" val="213632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22:11   He that is unjust, let him be unjust still: and he which is filthy, let him be filthy still: and he that is righteous, let him be righteous still: and he that is holy, let him be holy still.</a:t>
            </a:r>
          </a:p>
        </p:txBody>
      </p:sp>
    </p:spTree>
    <p:extLst>
      <p:ext uri="{BB962C8B-B14F-4D97-AF65-F5344CB8AC3E}">
        <p14:creationId xmlns:p14="http://schemas.microsoft.com/office/powerpoint/2010/main" val="2770558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14:38   But if any man be ignorant, let him be ignorant.</a:t>
            </a:r>
          </a:p>
        </p:txBody>
      </p:sp>
    </p:spTree>
    <p:extLst>
      <p:ext uri="{BB962C8B-B14F-4D97-AF65-F5344CB8AC3E}">
        <p14:creationId xmlns:p14="http://schemas.microsoft.com/office/powerpoint/2010/main" val="602346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73:22   So foolish was I, and ignorant: I was as a beast before thee.</a:t>
            </a:r>
          </a:p>
        </p:txBody>
      </p:sp>
    </p:spTree>
    <p:extLst>
      <p:ext uri="{BB962C8B-B14F-4D97-AF65-F5344CB8AC3E}">
        <p14:creationId xmlns:p14="http://schemas.microsoft.com/office/powerpoint/2010/main" val="339861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22:1   And he shewed me a pure river of water of life, clear as crystal, proceeding out of the throne of God and of the Lamb.</a:t>
            </a:r>
          </a:p>
        </p:txBody>
      </p:sp>
    </p:spTree>
    <p:extLst>
      <p:ext uri="{BB962C8B-B14F-4D97-AF65-F5344CB8AC3E}">
        <p14:creationId xmlns:p14="http://schemas.microsoft.com/office/powerpoint/2010/main" val="1839504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56:10   His watchmen are blind: they are all ignorant, they are all dumb dogs, they cannot bark; sleeping, lying down, loving to slumber.</a:t>
            </a:r>
          </a:p>
        </p:txBody>
      </p:sp>
    </p:spTree>
    <p:extLst>
      <p:ext uri="{BB962C8B-B14F-4D97-AF65-F5344CB8AC3E}">
        <p14:creationId xmlns:p14="http://schemas.microsoft.com/office/powerpoint/2010/main" val="69357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22:12-13   And, behold, I come quickly; and my reward is with me, to give every man according as his work shall be.  13 I am Alpha and Omega, the beginning and the end, the first and the last.</a:t>
            </a:r>
          </a:p>
        </p:txBody>
      </p:sp>
    </p:spTree>
    <p:extLst>
      <p:ext uri="{BB962C8B-B14F-4D97-AF65-F5344CB8AC3E}">
        <p14:creationId xmlns:p14="http://schemas.microsoft.com/office/powerpoint/2010/main" val="2783456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Corinthians 3:8-9   Now he that </a:t>
            </a:r>
            <a:r>
              <a:rPr lang="en-US" sz="5000" b="1" dirty="0" err="1">
                <a:solidFill>
                  <a:prstClr val="white"/>
                </a:solidFill>
                <a:latin typeface="Georgia" panose="02040502050405020303" pitchFamily="18" charset="0"/>
              </a:rPr>
              <a:t>planteth</a:t>
            </a:r>
            <a:r>
              <a:rPr lang="en-US" sz="5000" b="1" dirty="0">
                <a:solidFill>
                  <a:prstClr val="white"/>
                </a:solidFill>
                <a:latin typeface="Georgia" panose="02040502050405020303" pitchFamily="18" charset="0"/>
              </a:rPr>
              <a:t> and he that </a:t>
            </a:r>
            <a:r>
              <a:rPr lang="en-US" sz="5000" b="1" dirty="0" err="1">
                <a:solidFill>
                  <a:prstClr val="white"/>
                </a:solidFill>
                <a:latin typeface="Georgia" panose="02040502050405020303" pitchFamily="18" charset="0"/>
              </a:rPr>
              <a:t>watereth</a:t>
            </a:r>
            <a:r>
              <a:rPr lang="en-US" sz="5000" b="1" dirty="0">
                <a:solidFill>
                  <a:prstClr val="white"/>
                </a:solidFill>
                <a:latin typeface="Georgia" panose="02040502050405020303" pitchFamily="18" charset="0"/>
              </a:rPr>
              <a:t> are one: and every man shall receive his own reward according to his own </a:t>
            </a:r>
            <a:r>
              <a:rPr lang="en-US" sz="5000" b="1" dirty="0" err="1">
                <a:solidFill>
                  <a:prstClr val="white"/>
                </a:solidFill>
                <a:latin typeface="Georgia" panose="02040502050405020303" pitchFamily="18" charset="0"/>
              </a:rPr>
              <a:t>labour</a:t>
            </a:r>
            <a:r>
              <a:rPr lang="en-US" sz="5000" b="1" dirty="0">
                <a:solidFill>
                  <a:prstClr val="white"/>
                </a:solidFill>
                <a:latin typeface="Georgia" panose="02040502050405020303" pitchFamily="18" charset="0"/>
              </a:rPr>
              <a:t>.  9 For we are </a:t>
            </a:r>
            <a:r>
              <a:rPr lang="en-US" sz="5000" b="1" dirty="0" err="1">
                <a:solidFill>
                  <a:prstClr val="white"/>
                </a:solidFill>
                <a:latin typeface="Georgia" panose="02040502050405020303" pitchFamily="18" charset="0"/>
              </a:rPr>
              <a:t>labourers</a:t>
            </a:r>
            <a:r>
              <a:rPr lang="en-US" sz="5000" b="1" dirty="0">
                <a:solidFill>
                  <a:prstClr val="white"/>
                </a:solidFill>
                <a:latin typeface="Georgia" panose="02040502050405020303" pitchFamily="18" charset="0"/>
              </a:rPr>
              <a:t> together with God: ye are God's husbandry, ye are God's building.</a:t>
            </a:r>
          </a:p>
        </p:txBody>
      </p:sp>
    </p:spTree>
    <p:extLst>
      <p:ext uri="{BB962C8B-B14F-4D97-AF65-F5344CB8AC3E}">
        <p14:creationId xmlns:p14="http://schemas.microsoft.com/office/powerpoint/2010/main" val="220143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22:14   Blessed are they that do his commandments, that they may have right to the tree of life, and may enter in through the gates into the city.</a:t>
            </a:r>
          </a:p>
        </p:txBody>
      </p:sp>
    </p:spTree>
    <p:extLst>
      <p:ext uri="{BB962C8B-B14F-4D97-AF65-F5344CB8AC3E}">
        <p14:creationId xmlns:p14="http://schemas.microsoft.com/office/powerpoint/2010/main" val="2774202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14:23   And he that </a:t>
            </a:r>
            <a:r>
              <a:rPr lang="en-US" sz="6000" b="1" dirty="0" err="1">
                <a:solidFill>
                  <a:prstClr val="white"/>
                </a:solidFill>
                <a:latin typeface="Georgia" panose="02040502050405020303" pitchFamily="18" charset="0"/>
              </a:rPr>
              <a:t>doubteth</a:t>
            </a:r>
            <a:r>
              <a:rPr lang="en-US" sz="6000" b="1" dirty="0">
                <a:solidFill>
                  <a:prstClr val="white"/>
                </a:solidFill>
                <a:latin typeface="Georgia" panose="02040502050405020303" pitchFamily="18" charset="0"/>
              </a:rPr>
              <a:t> is damned if he eat, because he </a:t>
            </a:r>
            <a:r>
              <a:rPr lang="en-US" sz="6000" b="1" dirty="0" err="1">
                <a:solidFill>
                  <a:prstClr val="white"/>
                </a:solidFill>
                <a:latin typeface="Georgia" panose="02040502050405020303" pitchFamily="18" charset="0"/>
              </a:rPr>
              <a:t>eateth</a:t>
            </a:r>
            <a:r>
              <a:rPr lang="en-US" sz="6000" b="1" dirty="0">
                <a:solidFill>
                  <a:prstClr val="white"/>
                </a:solidFill>
                <a:latin typeface="Georgia" panose="02040502050405020303" pitchFamily="18" charset="0"/>
              </a:rPr>
              <a:t> not of faith: for whatsoever is not of faith is sin.</a:t>
            </a:r>
          </a:p>
        </p:txBody>
      </p:sp>
    </p:spTree>
    <p:extLst>
      <p:ext uri="{BB962C8B-B14F-4D97-AF65-F5344CB8AC3E}">
        <p14:creationId xmlns:p14="http://schemas.microsoft.com/office/powerpoint/2010/main" val="2933936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22:15   For without are dogs, and sorcerers, and whoremongers, and murderers, and idolaters, and whosoever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maketh</a:t>
            </a:r>
            <a:r>
              <a:rPr lang="en-US" sz="5400" b="1" dirty="0">
                <a:solidFill>
                  <a:prstClr val="white"/>
                </a:solidFill>
                <a:latin typeface="Georgia" panose="02040502050405020303" pitchFamily="18" charset="0"/>
              </a:rPr>
              <a:t> a lie.</a:t>
            </a:r>
          </a:p>
        </p:txBody>
      </p:sp>
    </p:spTree>
    <p:extLst>
      <p:ext uri="{BB962C8B-B14F-4D97-AF65-F5344CB8AC3E}">
        <p14:creationId xmlns:p14="http://schemas.microsoft.com/office/powerpoint/2010/main" val="862036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22:16   I Jesus have sent mine angel to testify unto you these things in the churches. I am the root and the offspring of David, and the bright and morning star.</a:t>
            </a:r>
          </a:p>
        </p:txBody>
      </p:sp>
    </p:spTree>
    <p:extLst>
      <p:ext uri="{BB962C8B-B14F-4D97-AF65-F5344CB8AC3E}">
        <p14:creationId xmlns:p14="http://schemas.microsoft.com/office/powerpoint/2010/main" val="619498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2:26-28   And he that </a:t>
            </a:r>
            <a:r>
              <a:rPr lang="en-US" sz="4500" b="1" dirty="0" err="1">
                <a:solidFill>
                  <a:prstClr val="white"/>
                </a:solidFill>
                <a:latin typeface="Georgia" panose="02040502050405020303" pitchFamily="18" charset="0"/>
              </a:rPr>
              <a:t>overcometh</a:t>
            </a:r>
            <a:r>
              <a:rPr lang="en-US" sz="4500" b="1" dirty="0">
                <a:solidFill>
                  <a:prstClr val="white"/>
                </a:solidFill>
                <a:latin typeface="Georgia" panose="02040502050405020303" pitchFamily="18" charset="0"/>
              </a:rPr>
              <a:t>, and </a:t>
            </a:r>
            <a:r>
              <a:rPr lang="en-US" sz="4500" b="1" dirty="0" err="1">
                <a:solidFill>
                  <a:prstClr val="white"/>
                </a:solidFill>
                <a:latin typeface="Georgia" panose="02040502050405020303" pitchFamily="18" charset="0"/>
              </a:rPr>
              <a:t>keepeth</a:t>
            </a:r>
            <a:r>
              <a:rPr lang="en-US" sz="4500" b="1" dirty="0">
                <a:solidFill>
                  <a:prstClr val="white"/>
                </a:solidFill>
                <a:latin typeface="Georgia" panose="02040502050405020303" pitchFamily="18" charset="0"/>
              </a:rPr>
              <a:t> my works unto the end, to him will I give power over the nations:  27 And he shall rule them with a rod of iron; as the vessels of a potter shall they be broken to shivers: even as I received of my Father.  28 And I will give him the morning star.</a:t>
            </a:r>
          </a:p>
        </p:txBody>
      </p:sp>
    </p:spTree>
    <p:extLst>
      <p:ext uri="{BB962C8B-B14F-4D97-AF65-F5344CB8AC3E}">
        <p14:creationId xmlns:p14="http://schemas.microsoft.com/office/powerpoint/2010/main" val="69662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22:17   And the Spirit and the bride say, Come. And let him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say, Come. And let him that is athirst come. And whosoever will, let him take the water of life freely.</a:t>
            </a:r>
          </a:p>
        </p:txBody>
      </p:sp>
    </p:spTree>
    <p:extLst>
      <p:ext uri="{BB962C8B-B14F-4D97-AF65-F5344CB8AC3E}">
        <p14:creationId xmlns:p14="http://schemas.microsoft.com/office/powerpoint/2010/main" val="151336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3:24-26   Being justified freely by his grace through the redemption that is in Christ Jesus:  25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p>
        </p:txBody>
      </p:sp>
    </p:spTree>
    <p:extLst>
      <p:ext uri="{BB962C8B-B14F-4D97-AF65-F5344CB8AC3E}">
        <p14:creationId xmlns:p14="http://schemas.microsoft.com/office/powerpoint/2010/main" val="153859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46:4   There is a river, the streams whereof shall make glad the city of God, the holy place of the tabernacles of the most High.</a:t>
            </a:r>
          </a:p>
        </p:txBody>
      </p:sp>
    </p:spTree>
    <p:extLst>
      <p:ext uri="{BB962C8B-B14F-4D97-AF65-F5344CB8AC3E}">
        <p14:creationId xmlns:p14="http://schemas.microsoft.com/office/powerpoint/2010/main" val="3557266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22:18-19   For I testify unto every man that </a:t>
            </a:r>
            <a:r>
              <a:rPr lang="en-US" sz="4000" b="1" dirty="0" err="1">
                <a:solidFill>
                  <a:prstClr val="white"/>
                </a:solidFill>
                <a:latin typeface="Georgia" panose="02040502050405020303" pitchFamily="18" charset="0"/>
              </a:rPr>
              <a:t>heareth</a:t>
            </a:r>
            <a:r>
              <a:rPr lang="en-US" sz="4000" b="1" dirty="0">
                <a:solidFill>
                  <a:prstClr val="white"/>
                </a:solidFill>
                <a:latin typeface="Georgia" panose="02040502050405020303" pitchFamily="18" charset="0"/>
              </a:rPr>
              <a:t>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2137907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3:5   He that </a:t>
            </a:r>
            <a:r>
              <a:rPr lang="en-US" sz="5400" b="1" dirty="0" err="1">
                <a:solidFill>
                  <a:prstClr val="white"/>
                </a:solidFill>
                <a:latin typeface="Georgia" panose="02040502050405020303" pitchFamily="18" charset="0"/>
              </a:rPr>
              <a:t>overcometh</a:t>
            </a:r>
            <a:r>
              <a:rPr lang="en-US" sz="5400" b="1" dirty="0">
                <a:solidFill>
                  <a:prstClr val="white"/>
                </a:solidFill>
                <a:latin typeface="Georgia" panose="02040502050405020303" pitchFamily="18" charset="0"/>
              </a:rPr>
              <a:t>, the same shall be clothed in white raiment; and I will not blot out his name out of the book of life, but I will confess his name before my Father, and before his angels.</a:t>
            </a:r>
          </a:p>
        </p:txBody>
      </p:sp>
    </p:spTree>
    <p:extLst>
      <p:ext uri="{BB962C8B-B14F-4D97-AF65-F5344CB8AC3E}">
        <p14:creationId xmlns:p14="http://schemas.microsoft.com/office/powerpoint/2010/main" val="2906151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22:20   He which </a:t>
            </a:r>
            <a:r>
              <a:rPr lang="en-US" sz="6000" b="1" dirty="0" err="1">
                <a:solidFill>
                  <a:prstClr val="white"/>
                </a:solidFill>
                <a:latin typeface="Georgia" panose="02040502050405020303" pitchFamily="18" charset="0"/>
              </a:rPr>
              <a:t>testifieth</a:t>
            </a:r>
            <a:r>
              <a:rPr lang="en-US" sz="6000" b="1" dirty="0">
                <a:solidFill>
                  <a:prstClr val="white"/>
                </a:solidFill>
                <a:latin typeface="Georgia" panose="02040502050405020303" pitchFamily="18" charset="0"/>
              </a:rPr>
              <a:t> these things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Surely I come quickly. Amen. Even so, come, Lord Jesus.</a:t>
            </a:r>
          </a:p>
        </p:txBody>
      </p:sp>
    </p:spTree>
    <p:extLst>
      <p:ext uri="{BB962C8B-B14F-4D97-AF65-F5344CB8AC3E}">
        <p14:creationId xmlns:p14="http://schemas.microsoft.com/office/powerpoint/2010/main" val="2507432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22:21   The grace of our Lord Jesus Christ be with you all. Amen.</a:t>
            </a:r>
          </a:p>
        </p:txBody>
      </p:sp>
    </p:spTree>
    <p:extLst>
      <p:ext uri="{BB962C8B-B14F-4D97-AF65-F5344CB8AC3E}">
        <p14:creationId xmlns:p14="http://schemas.microsoft.com/office/powerpoint/2010/main" val="393088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p>
        </p:txBody>
      </p:sp>
    </p:spTree>
    <p:extLst>
      <p:ext uri="{BB962C8B-B14F-4D97-AF65-F5344CB8AC3E}">
        <p14:creationId xmlns:p14="http://schemas.microsoft.com/office/powerpoint/2010/main" val="293572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74568" y="138836"/>
            <a:ext cx="11845636"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7:39   (But this </a:t>
            </a:r>
            <a:r>
              <a:rPr lang="en-US" sz="5800" b="1" dirty="0" err="1">
                <a:solidFill>
                  <a:prstClr val="white"/>
                </a:solidFill>
                <a:latin typeface="Georgia" panose="02040502050405020303" pitchFamily="18" charset="0"/>
              </a:rPr>
              <a:t>spake</a:t>
            </a:r>
            <a:r>
              <a:rPr lang="en-US" sz="58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93904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47154"/>
            <a:ext cx="11712634"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7:17   For the Lamb which is in the midst of the throne shall feed them, and shall lead them unto living fountains of waters: and God shall wipe away all tears from their eyes.</a:t>
            </a:r>
          </a:p>
        </p:txBody>
      </p:sp>
    </p:spTree>
    <p:extLst>
      <p:ext uri="{BB962C8B-B14F-4D97-AF65-F5344CB8AC3E}">
        <p14:creationId xmlns:p14="http://schemas.microsoft.com/office/powerpoint/2010/main" val="3426092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29315</TotalTime>
  <Words>2625</Words>
  <Application>Microsoft Office PowerPoint</Application>
  <PresentationFormat>Widescreen</PresentationFormat>
  <Paragraphs>135</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352</cp:revision>
  <cp:lastPrinted>2020-01-28T17:57:24Z</cp:lastPrinted>
  <dcterms:created xsi:type="dcterms:W3CDTF">2019-08-31T20:33:16Z</dcterms:created>
  <dcterms:modified xsi:type="dcterms:W3CDTF">2021-09-02T02:35:44Z</dcterms:modified>
</cp:coreProperties>
</file>