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0" r:id="rId4"/>
    <p:sldId id="533" r:id="rId5"/>
    <p:sldId id="548" r:id="rId6"/>
    <p:sldId id="564" r:id="rId7"/>
    <p:sldId id="567" r:id="rId8"/>
    <p:sldId id="574" r:id="rId9"/>
    <p:sldId id="579" r:id="rId10"/>
    <p:sldId id="580" r:id="rId11"/>
    <p:sldId id="602" r:id="rId12"/>
    <p:sldId id="605" r:id="rId13"/>
    <p:sldId id="609" r:id="rId14"/>
    <p:sldId id="610" r:id="rId15"/>
    <p:sldId id="612" r:id="rId16"/>
    <p:sldId id="614" r:id="rId17"/>
    <p:sldId id="619" r:id="rId18"/>
    <p:sldId id="620" r:id="rId19"/>
    <p:sldId id="621" r:id="rId20"/>
    <p:sldId id="622" r:id="rId21"/>
    <p:sldId id="623" r:id="rId22"/>
    <p:sldId id="624" r:id="rId23"/>
    <p:sldId id="630" r:id="rId24"/>
    <p:sldId id="631" r:id="rId25"/>
    <p:sldId id="632" r:id="rId26"/>
    <p:sldId id="633" r:id="rId27"/>
    <p:sldId id="634" r:id="rId28"/>
    <p:sldId id="635" r:id="rId29"/>
    <p:sldId id="636" r:id="rId30"/>
    <p:sldId id="637" r:id="rId31"/>
    <p:sldId id="638" r:id="rId32"/>
    <p:sldId id="639" r:id="rId33"/>
    <p:sldId id="640" r:id="rId34"/>
    <p:sldId id="641" r:id="rId35"/>
    <p:sldId id="644" r:id="rId36"/>
    <p:sldId id="645" r:id="rId37"/>
    <p:sldId id="646" r:id="rId38"/>
    <p:sldId id="648" r:id="rId39"/>
    <p:sldId id="649" r:id="rId40"/>
    <p:sldId id="652" r:id="rId41"/>
    <p:sldId id="653" r:id="rId42"/>
    <p:sldId id="654" r:id="rId43"/>
    <p:sldId id="655" r:id="rId44"/>
    <p:sldId id="656" r:id="rId45"/>
    <p:sldId id="657" r:id="rId46"/>
    <p:sldId id="658" r:id="rId47"/>
    <p:sldId id="659" r:id="rId48"/>
    <p:sldId id="660" r:id="rId49"/>
    <p:sldId id="661" r:id="rId50"/>
    <p:sldId id="662" r:id="rId51"/>
    <p:sldId id="663" r:id="rId52"/>
    <p:sldId id="664" r:id="rId53"/>
    <p:sldId id="665" r:id="rId54"/>
    <p:sldId id="666" r:id="rId55"/>
    <p:sldId id="667" r:id="rId56"/>
    <p:sldId id="668" r:id="rId57"/>
    <p:sldId id="669" r:id="rId58"/>
    <p:sldId id="670" r:id="rId5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9/1/2021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54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Esther 1:3-4   In the third year of his reign, he made a feast unto all his princes and his servants; the power of Persia and Media, the nobles and princes of the provinces, being before him:  4 When he shewed the riches of his glorious kingdom and the </a:t>
            </a:r>
            <a:r>
              <a:rPr lang="en-US" sz="4400" b="1" dirty="0" err="1">
                <a:solidFill>
                  <a:prstClr val="white"/>
                </a:solidFill>
                <a:latin typeface="Georgia" panose="02040502050405020303" pitchFamily="18" charset="0"/>
              </a:rPr>
              <a:t>honour</a:t>
            </a:r>
            <a:r>
              <a:rPr lang="en-US" sz="4400" b="1" dirty="0">
                <a:solidFill>
                  <a:prstClr val="white"/>
                </a:solidFill>
                <a:latin typeface="Georgia" panose="02040502050405020303" pitchFamily="18" charset="0"/>
              </a:rPr>
              <a:t> of his excellent majesty many days, even an hundred and fourscore days.</a:t>
            </a:r>
          </a:p>
        </p:txBody>
      </p:sp>
    </p:spTree>
    <p:extLst>
      <p:ext uri="{BB962C8B-B14F-4D97-AF65-F5344CB8AC3E}">
        <p14:creationId xmlns:p14="http://schemas.microsoft.com/office/powerpoint/2010/main" val="337904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11:2   And now will I shew thee the truth. Behold, there shall stand up yet three kings in Persia; and the fourth shall be far richer than they all: and by his strength through his riches he shall stir up all against the realm of </a:t>
            </a:r>
            <a:r>
              <a:rPr lang="en-US" sz="4800" b="1" dirty="0" err="1">
                <a:solidFill>
                  <a:prstClr val="white"/>
                </a:solidFill>
                <a:latin typeface="Georgia" panose="02040502050405020303" pitchFamily="18" charset="0"/>
              </a:rPr>
              <a:t>Grecia</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1107003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11:3   And a mighty king shall stand up, that shall rule with great dominion, and do according to his will.</a:t>
            </a:r>
          </a:p>
        </p:txBody>
      </p:sp>
    </p:spTree>
    <p:extLst>
      <p:ext uri="{BB962C8B-B14F-4D97-AF65-F5344CB8AC3E}">
        <p14:creationId xmlns:p14="http://schemas.microsoft.com/office/powerpoint/2010/main" val="1840084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11:4   And when he shall stand up, his kingdom shall be broken, and shall be divided toward the four winds of heaven; and not to his posterity, nor according to his dominion which he ruled: for his kingdom shall be plucked up, even for others beside those.</a:t>
            </a:r>
          </a:p>
        </p:txBody>
      </p:sp>
    </p:spTree>
    <p:extLst>
      <p:ext uri="{BB962C8B-B14F-4D97-AF65-F5344CB8AC3E}">
        <p14:creationId xmlns:p14="http://schemas.microsoft.com/office/powerpoint/2010/main" val="3268936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1837"/>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7:6   After this I beheld, and lo another, like a leopard, which had upon the back of it four wings of a fowl; the beast had also four heads; and dominion was given to it.</a:t>
            </a:r>
          </a:p>
        </p:txBody>
      </p:sp>
    </p:spTree>
    <p:extLst>
      <p:ext uri="{BB962C8B-B14F-4D97-AF65-F5344CB8AC3E}">
        <p14:creationId xmlns:p14="http://schemas.microsoft.com/office/powerpoint/2010/main" val="133491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8:8   Therefore the he goat waxed very great: and when he was strong, the great horn was broken; and for it came up four notable ones toward the four winds of heaven.</a:t>
            </a:r>
          </a:p>
        </p:txBody>
      </p:sp>
    </p:spTree>
    <p:extLst>
      <p:ext uri="{BB962C8B-B14F-4D97-AF65-F5344CB8AC3E}">
        <p14:creationId xmlns:p14="http://schemas.microsoft.com/office/powerpoint/2010/main" val="254760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428799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11:5   And the king of the south shall be strong, and one of his princes; and he shall be strong above him, and have dominion; his dominion shall be a great dominion.</a:t>
            </a:r>
          </a:p>
        </p:txBody>
      </p:sp>
    </p:spTree>
    <p:extLst>
      <p:ext uri="{BB962C8B-B14F-4D97-AF65-F5344CB8AC3E}">
        <p14:creationId xmlns:p14="http://schemas.microsoft.com/office/powerpoint/2010/main" val="1282302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70490"/>
            <a:ext cx="11762509" cy="6555641"/>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11:6   And in the end of years they shall join themselves together; for the king's daughter of the south shall come to the king of the north to make an agreement: but she shall not retain the power of the arm; neither shall he stand, nor his arm: but she shall be given up, and they that brought her, and he that begat her, and he that strengthened her in these times.</a:t>
            </a:r>
          </a:p>
        </p:txBody>
      </p:sp>
    </p:spTree>
    <p:extLst>
      <p:ext uri="{BB962C8B-B14F-4D97-AF65-F5344CB8AC3E}">
        <p14:creationId xmlns:p14="http://schemas.microsoft.com/office/powerpoint/2010/main" val="2768878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11:7-8   But out of a branch of her roots shall one stand up in his estate, which shall come with an army, and shall enter into the fortress of the king of the north, and shall deal against them, and shall prevail:  8 And shall also carry captives into Egypt their gods, with their princes, and with their precious vessels of silver and of gold; and he shall continue more years than the king of the north.</a:t>
            </a:r>
          </a:p>
        </p:txBody>
      </p:sp>
    </p:spTree>
    <p:extLst>
      <p:ext uri="{BB962C8B-B14F-4D97-AF65-F5344CB8AC3E}">
        <p14:creationId xmlns:p14="http://schemas.microsoft.com/office/powerpoint/2010/main" val="3127212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480901"/>
            <a:ext cx="12192000" cy="1541319"/>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Daniel Chapter 11</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11:9-10   So the king of the south shall come into his kingdom, and shall return into his own land.  10 But his sons shall be stirred up, and shall assemble a multitude of great forces: and one shall certainly come, and overflow, and pass through: then shall he return, and be stirred up, even to his fortress.</a:t>
            </a:r>
          </a:p>
        </p:txBody>
      </p:sp>
    </p:spTree>
    <p:extLst>
      <p:ext uri="{BB962C8B-B14F-4D97-AF65-F5344CB8AC3E}">
        <p14:creationId xmlns:p14="http://schemas.microsoft.com/office/powerpoint/2010/main" val="2716192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9"/>
            <a:ext cx="11762509" cy="6740307"/>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11:11   And the king of the south shall be moved with choler, and shall come forth and fight with him, even with the king of the north: and he shall set forth a great multitude; but the multitude shall be given into his hand.</a:t>
            </a:r>
          </a:p>
        </p:txBody>
      </p:sp>
    </p:spTree>
    <p:extLst>
      <p:ext uri="{BB962C8B-B14F-4D97-AF65-F5344CB8AC3E}">
        <p14:creationId xmlns:p14="http://schemas.microsoft.com/office/powerpoint/2010/main" val="4213620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11:12   And when he hath taken away the multitude, his heart shall be lifted up; and he shall cast down many ten thousands: but he shall not be strengthened by it.</a:t>
            </a:r>
          </a:p>
        </p:txBody>
      </p:sp>
    </p:spTree>
    <p:extLst>
      <p:ext uri="{BB962C8B-B14F-4D97-AF65-F5344CB8AC3E}">
        <p14:creationId xmlns:p14="http://schemas.microsoft.com/office/powerpoint/2010/main" val="3366933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11:13   For the king of the north shall return, and shall set forth a multitude greater than the former, and shall certainly come after certain years with a great army and with much riches.</a:t>
            </a:r>
          </a:p>
        </p:txBody>
      </p:sp>
    </p:spTree>
    <p:extLst>
      <p:ext uri="{BB962C8B-B14F-4D97-AF65-F5344CB8AC3E}">
        <p14:creationId xmlns:p14="http://schemas.microsoft.com/office/powerpoint/2010/main" val="4069898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21968"/>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11:14   And in those times there shall many stand up against the king of the south: also the robbers of thy people shall exalt themselves to establish the vision; but they shall fall.</a:t>
            </a:r>
          </a:p>
        </p:txBody>
      </p:sp>
    </p:spTree>
    <p:extLst>
      <p:ext uri="{BB962C8B-B14F-4D97-AF65-F5344CB8AC3E}">
        <p14:creationId xmlns:p14="http://schemas.microsoft.com/office/powerpoint/2010/main" val="4677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11:15   So the king of the north shall come, and cast up a mount, and take the most fenced cities: and the arms of the south shall not withstand, neither his chosen people, neither shall there be any strength to withstand.</a:t>
            </a:r>
          </a:p>
        </p:txBody>
      </p:sp>
    </p:spTree>
    <p:extLst>
      <p:ext uri="{BB962C8B-B14F-4D97-AF65-F5344CB8AC3E}">
        <p14:creationId xmlns:p14="http://schemas.microsoft.com/office/powerpoint/2010/main" val="284614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11:16   But he that cometh against him shall do according to his own will, and none shall stand before him: and he shall stand in the glorious land, which by his hand shall be consumed.</a:t>
            </a:r>
          </a:p>
        </p:txBody>
      </p:sp>
    </p:spTree>
    <p:extLst>
      <p:ext uri="{BB962C8B-B14F-4D97-AF65-F5344CB8AC3E}">
        <p14:creationId xmlns:p14="http://schemas.microsoft.com/office/powerpoint/2010/main" val="2617603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11:17   He shall also set his face to enter with the strength of his whole kingdom, and upright ones with him; thus shall he do: and he shall give him the daughter of women, corrupting her: but she shall not stand on his side, neither be for him.</a:t>
            </a:r>
          </a:p>
        </p:txBody>
      </p:sp>
    </p:spTree>
    <p:extLst>
      <p:ext uri="{BB962C8B-B14F-4D97-AF65-F5344CB8AC3E}">
        <p14:creationId xmlns:p14="http://schemas.microsoft.com/office/powerpoint/2010/main" val="1956798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Daniel 11:18   After this shall he turn his face unto the isles, and shall take many: but a prince for his own behalf shall cause the reproach offered by him to cease; without his own reproach he shall cause it to turn upon him.</a:t>
            </a:r>
          </a:p>
        </p:txBody>
      </p:sp>
    </p:spTree>
    <p:extLst>
      <p:ext uri="{BB962C8B-B14F-4D97-AF65-F5344CB8AC3E}">
        <p14:creationId xmlns:p14="http://schemas.microsoft.com/office/powerpoint/2010/main" val="356839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11:19   Then he shall turn his face toward the fort of his own land: but he shall stumble and fall, and not be found.</a:t>
            </a:r>
          </a:p>
        </p:txBody>
      </p:sp>
    </p:spTree>
    <p:extLst>
      <p:ext uri="{BB962C8B-B14F-4D97-AF65-F5344CB8AC3E}">
        <p14:creationId xmlns:p14="http://schemas.microsoft.com/office/powerpoint/2010/main" val="129345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57942" y="130526"/>
            <a:ext cx="11870574"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10:12   Then said he unto me, Fear not, Daniel: for from the first day that thou didst set thine heart to understand, and to chasten thyself before thy God, thy words were heard, and I am come for thy words.</a:t>
            </a:r>
          </a:p>
        </p:txBody>
      </p:sp>
    </p:spTree>
    <p:extLst>
      <p:ext uri="{BB962C8B-B14F-4D97-AF65-F5344CB8AC3E}">
        <p14:creationId xmlns:p14="http://schemas.microsoft.com/office/powerpoint/2010/main" val="1839504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11:20   Then shall stand up in his estate a raiser of taxes in the glory of the kingdom: but within few days he shall be destroyed, neither in anger, nor in battle.</a:t>
            </a:r>
          </a:p>
        </p:txBody>
      </p:sp>
    </p:spTree>
    <p:extLst>
      <p:ext uri="{BB962C8B-B14F-4D97-AF65-F5344CB8AC3E}">
        <p14:creationId xmlns:p14="http://schemas.microsoft.com/office/powerpoint/2010/main" val="21747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11:21   And in his estate shall stand up a vile person, to whom they shall not give the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of the kingdom: but he shall come in peaceably, and obtain the kingdom by flatteries.</a:t>
            </a:r>
          </a:p>
        </p:txBody>
      </p:sp>
    </p:spTree>
    <p:extLst>
      <p:ext uri="{BB962C8B-B14F-4D97-AF65-F5344CB8AC3E}">
        <p14:creationId xmlns:p14="http://schemas.microsoft.com/office/powerpoint/2010/main" val="2240984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16758"/>
          </a:xfrm>
          <a:prstGeom prst="rect">
            <a:avLst/>
          </a:prstGeom>
        </p:spPr>
        <p:txBody>
          <a:bodyPr wrap="square">
            <a:spAutoFit/>
          </a:bodyPr>
          <a:lstStyle/>
          <a:p>
            <a:pPr algn="just"/>
            <a:r>
              <a:rPr lang="en-US" sz="8000" b="1" dirty="0">
                <a:solidFill>
                  <a:prstClr val="white"/>
                </a:solidFill>
                <a:latin typeface="Georgia" panose="02040502050405020303" pitchFamily="18" charset="0"/>
              </a:rPr>
              <a:t>Proverbs 29:5   A man that </a:t>
            </a:r>
            <a:r>
              <a:rPr lang="en-US" sz="8000" b="1" dirty="0" err="1">
                <a:solidFill>
                  <a:prstClr val="white"/>
                </a:solidFill>
                <a:latin typeface="Georgia" panose="02040502050405020303" pitchFamily="18" charset="0"/>
              </a:rPr>
              <a:t>flattereth</a:t>
            </a:r>
            <a:r>
              <a:rPr lang="en-US" sz="8000" b="1" dirty="0">
                <a:solidFill>
                  <a:prstClr val="white"/>
                </a:solidFill>
                <a:latin typeface="Georgia" panose="02040502050405020303" pitchFamily="18" charset="0"/>
              </a:rPr>
              <a:t> his </a:t>
            </a:r>
            <a:r>
              <a:rPr lang="en-US" sz="8000" b="1" dirty="0" err="1">
                <a:solidFill>
                  <a:prstClr val="white"/>
                </a:solidFill>
                <a:latin typeface="Georgia" panose="02040502050405020303" pitchFamily="18" charset="0"/>
              </a:rPr>
              <a:t>neighbour</a:t>
            </a:r>
            <a:r>
              <a:rPr lang="en-US" sz="8000" b="1" dirty="0">
                <a:solidFill>
                  <a:prstClr val="white"/>
                </a:solidFill>
                <a:latin typeface="Georgia" panose="02040502050405020303" pitchFamily="18" charset="0"/>
              </a:rPr>
              <a:t> </a:t>
            </a:r>
            <a:r>
              <a:rPr lang="en-US" sz="8000" b="1" dirty="0" err="1">
                <a:solidFill>
                  <a:prstClr val="white"/>
                </a:solidFill>
                <a:latin typeface="Georgia" panose="02040502050405020303" pitchFamily="18" charset="0"/>
              </a:rPr>
              <a:t>spreadeth</a:t>
            </a:r>
            <a:r>
              <a:rPr lang="en-US" sz="8000" b="1" dirty="0">
                <a:solidFill>
                  <a:prstClr val="white"/>
                </a:solidFill>
                <a:latin typeface="Georgia" panose="02040502050405020303" pitchFamily="18" charset="0"/>
              </a:rPr>
              <a:t> a net for his feet.</a:t>
            </a:r>
          </a:p>
        </p:txBody>
      </p:sp>
    </p:spTree>
    <p:extLst>
      <p:ext uri="{BB962C8B-B14F-4D97-AF65-F5344CB8AC3E}">
        <p14:creationId xmlns:p14="http://schemas.microsoft.com/office/powerpoint/2010/main" val="1394169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11:22   And with the arms of a flood shall they be overflown from before him, and shall be broken; yea, also the prince of the covenant.</a:t>
            </a:r>
          </a:p>
        </p:txBody>
      </p:sp>
    </p:spTree>
    <p:extLst>
      <p:ext uri="{BB962C8B-B14F-4D97-AF65-F5344CB8AC3E}">
        <p14:creationId xmlns:p14="http://schemas.microsoft.com/office/powerpoint/2010/main" val="2415567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11:23   And after the league made with him he shall work deceitfully: for he shall come up, and shall become strong with a small people.</a:t>
            </a:r>
          </a:p>
        </p:txBody>
      </p:sp>
    </p:spTree>
    <p:extLst>
      <p:ext uri="{BB962C8B-B14F-4D97-AF65-F5344CB8AC3E}">
        <p14:creationId xmlns:p14="http://schemas.microsoft.com/office/powerpoint/2010/main" val="19178998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11:24   He shall enter peaceably even upon the fattest places of the province; and he shall do that which his fathers have not done, nor his fathers' fathers; he shall scatter among them the prey, and spoil, and riches: yea, and he shall forecast his devices against the strong holds, even for a time.</a:t>
            </a:r>
          </a:p>
        </p:txBody>
      </p:sp>
    </p:spTree>
    <p:extLst>
      <p:ext uri="{BB962C8B-B14F-4D97-AF65-F5344CB8AC3E}">
        <p14:creationId xmlns:p14="http://schemas.microsoft.com/office/powerpoint/2010/main" val="2770558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Daniel 8:23-24   And in the latter time of their kingdom, when the transgressors are come to the full, a king of fierce countenance, and understanding dark sentences, shall stand up.  24 And his power shall be mighty, but not by his own power: and he shall destroy wonderfully, and shall prosper, and </a:t>
            </a:r>
            <a:r>
              <a:rPr lang="en-US" sz="4200" b="1" dirty="0" err="1">
                <a:solidFill>
                  <a:prstClr val="white"/>
                </a:solidFill>
                <a:latin typeface="Georgia" panose="02040502050405020303" pitchFamily="18" charset="0"/>
              </a:rPr>
              <a:t>practise</a:t>
            </a:r>
            <a:r>
              <a:rPr lang="en-US" sz="4200" b="1" dirty="0">
                <a:solidFill>
                  <a:prstClr val="white"/>
                </a:solidFill>
                <a:latin typeface="Georgia" panose="02040502050405020303" pitchFamily="18" charset="0"/>
              </a:rPr>
              <a:t>, and shall destroy the mighty and the holy people.</a:t>
            </a:r>
          </a:p>
        </p:txBody>
      </p:sp>
    </p:spTree>
    <p:extLst>
      <p:ext uri="{BB962C8B-B14F-4D97-AF65-F5344CB8AC3E}">
        <p14:creationId xmlns:p14="http://schemas.microsoft.com/office/powerpoint/2010/main" val="602346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8:25   And through his policy also he shall cause craft to prosper in his hand; and he shall magnify himself in his heart, and by peace shall destroy many: he shall also stand up against the Prince of princes; but he shall be broken without hand.</a:t>
            </a:r>
          </a:p>
        </p:txBody>
      </p:sp>
    </p:spTree>
    <p:extLst>
      <p:ext uri="{BB962C8B-B14F-4D97-AF65-F5344CB8AC3E}">
        <p14:creationId xmlns:p14="http://schemas.microsoft.com/office/powerpoint/2010/main" val="3398617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11:25   And he shall stir up his power and his courage against the king of the south with a great army; and the king of the south shall be stirred up to battle with a very great and mighty army; but he shall not stand: for they shall forecast devices against him.</a:t>
            </a:r>
          </a:p>
        </p:txBody>
      </p:sp>
    </p:spTree>
    <p:extLst>
      <p:ext uri="{BB962C8B-B14F-4D97-AF65-F5344CB8AC3E}">
        <p14:creationId xmlns:p14="http://schemas.microsoft.com/office/powerpoint/2010/main" val="693573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470898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11:26   Yea, they that feed of the portion of his meat shall destroy him, and his army shall overflow: and many shall fall down slain.</a:t>
            </a:r>
          </a:p>
        </p:txBody>
      </p:sp>
    </p:spTree>
    <p:extLst>
      <p:ext uri="{BB962C8B-B14F-4D97-AF65-F5344CB8AC3E}">
        <p14:creationId xmlns:p14="http://schemas.microsoft.com/office/powerpoint/2010/main" val="278345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2" y="205345"/>
            <a:ext cx="11787446"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Daniel 11:1   Also I in the first year of Darius the Mede, even I, stood to confirm and to strengthen him.</a:t>
            </a:r>
          </a:p>
        </p:txBody>
      </p:sp>
    </p:spTree>
    <p:extLst>
      <p:ext uri="{BB962C8B-B14F-4D97-AF65-F5344CB8AC3E}">
        <p14:creationId xmlns:p14="http://schemas.microsoft.com/office/powerpoint/2010/main" val="3557266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229"/>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11:27   And both these kings' hearts shall be to do mischief, and they shall speak lies at one table; but it shall not prosper: for yet the end shall be at the time appointed.</a:t>
            </a:r>
          </a:p>
        </p:txBody>
      </p:sp>
    </p:spTree>
    <p:extLst>
      <p:ext uri="{BB962C8B-B14F-4D97-AF65-F5344CB8AC3E}">
        <p14:creationId xmlns:p14="http://schemas.microsoft.com/office/powerpoint/2010/main" val="2933936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11:28   Then shall he return into his land with great riches; and his heart shall be against the holy covenant; and he shall do exploits, and return to his own land.</a:t>
            </a:r>
          </a:p>
        </p:txBody>
      </p:sp>
    </p:spTree>
    <p:extLst>
      <p:ext uri="{BB962C8B-B14F-4D97-AF65-F5344CB8AC3E}">
        <p14:creationId xmlns:p14="http://schemas.microsoft.com/office/powerpoint/2010/main" val="862036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11:29-30   At the time appointed he shall return, and come toward the south; but it shall not be as the former, or as the latter.  30 For the ships of </a:t>
            </a:r>
            <a:r>
              <a:rPr lang="en-US" sz="4000" b="1" dirty="0" err="1">
                <a:solidFill>
                  <a:prstClr val="white"/>
                </a:solidFill>
                <a:latin typeface="Georgia" panose="02040502050405020303" pitchFamily="18" charset="0"/>
              </a:rPr>
              <a:t>Chittim</a:t>
            </a:r>
            <a:r>
              <a:rPr lang="en-US" sz="4000" b="1" dirty="0">
                <a:solidFill>
                  <a:prstClr val="white"/>
                </a:solidFill>
                <a:latin typeface="Georgia" panose="02040502050405020303" pitchFamily="18" charset="0"/>
              </a:rPr>
              <a:t> shall come against him: therefore he shall be grieved, and return, and have indignation against the holy covenant: so shall he do; he shall even return, and have intelligence with them that forsake the holy covenant.</a:t>
            </a:r>
          </a:p>
        </p:txBody>
      </p:sp>
    </p:spTree>
    <p:extLst>
      <p:ext uri="{BB962C8B-B14F-4D97-AF65-F5344CB8AC3E}">
        <p14:creationId xmlns:p14="http://schemas.microsoft.com/office/powerpoint/2010/main" val="61949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11:31   And arms shall stand on his part, and they shall pollute the sanctuary of strength, and shall take away the daily sacrifice, and they shall place the abomination that </a:t>
            </a:r>
            <a:r>
              <a:rPr lang="en-US" sz="5400" b="1" dirty="0" err="1">
                <a:solidFill>
                  <a:prstClr val="white"/>
                </a:solidFill>
                <a:latin typeface="Georgia" panose="02040502050405020303" pitchFamily="18" charset="0"/>
              </a:rPr>
              <a:t>maketh</a:t>
            </a:r>
            <a:r>
              <a:rPr lang="en-US" sz="5400" b="1" dirty="0">
                <a:solidFill>
                  <a:prstClr val="white"/>
                </a:solidFill>
                <a:latin typeface="Georgia" panose="02040502050405020303" pitchFamily="18" charset="0"/>
              </a:rPr>
              <a:t> desolate.</a:t>
            </a:r>
          </a:p>
        </p:txBody>
      </p:sp>
    </p:spTree>
    <p:extLst>
      <p:ext uri="{BB962C8B-B14F-4D97-AF65-F5344CB8AC3E}">
        <p14:creationId xmlns:p14="http://schemas.microsoft.com/office/powerpoint/2010/main" val="69662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13:14   And </a:t>
            </a:r>
            <a:r>
              <a:rPr lang="en-US" sz="4600" b="1" dirty="0" err="1">
                <a:solidFill>
                  <a:prstClr val="white"/>
                </a:solidFill>
                <a:latin typeface="Georgia" panose="02040502050405020303" pitchFamily="18" charset="0"/>
              </a:rPr>
              <a:t>deceiveth</a:t>
            </a:r>
            <a:r>
              <a:rPr lang="en-US" sz="4600" b="1" dirty="0">
                <a:solidFill>
                  <a:prstClr val="white"/>
                </a:solidFill>
                <a:latin typeface="Georgia" panose="02040502050405020303" pitchFamily="18" charset="0"/>
              </a:rPr>
              <a:t> them that dwell on the earth by the means of those miracles which he had power to do in the sight of the beast; saying to them that dwell on the earth, that they should make an image to the beast, which had the wound by a sword, and did live.</a:t>
            </a:r>
          </a:p>
        </p:txBody>
      </p:sp>
    </p:spTree>
    <p:extLst>
      <p:ext uri="{BB962C8B-B14F-4D97-AF65-F5344CB8AC3E}">
        <p14:creationId xmlns:p14="http://schemas.microsoft.com/office/powerpoint/2010/main" val="1513365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11:32-33   And such as do wickedly against the covenant shall he corrupt by flatteries: but the people that do know their God shall be strong, and do exploits.  33 And they that understand among the people shall instruct many: yet they shall fall by the sword, and by flame, by captivity, and by spoil, many days.</a:t>
            </a:r>
          </a:p>
        </p:txBody>
      </p:sp>
    </p:spTree>
    <p:extLst>
      <p:ext uri="{BB962C8B-B14F-4D97-AF65-F5344CB8AC3E}">
        <p14:creationId xmlns:p14="http://schemas.microsoft.com/office/powerpoint/2010/main" val="1538590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Daniel 11:34   Now when they shall fall, they shall be </a:t>
            </a:r>
            <a:r>
              <a:rPr lang="en-US" sz="6600" b="1" dirty="0" err="1">
                <a:solidFill>
                  <a:prstClr val="white"/>
                </a:solidFill>
                <a:latin typeface="Georgia" panose="02040502050405020303" pitchFamily="18" charset="0"/>
              </a:rPr>
              <a:t>holpen</a:t>
            </a:r>
            <a:r>
              <a:rPr lang="en-US" sz="6600" b="1" dirty="0">
                <a:solidFill>
                  <a:prstClr val="white"/>
                </a:solidFill>
                <a:latin typeface="Georgia" panose="02040502050405020303" pitchFamily="18" charset="0"/>
              </a:rPr>
              <a:t> with a little help: but many shall cleave to them with flatteries.</a:t>
            </a:r>
          </a:p>
        </p:txBody>
      </p:sp>
    </p:spTree>
    <p:extLst>
      <p:ext uri="{BB962C8B-B14F-4D97-AF65-F5344CB8AC3E}">
        <p14:creationId xmlns:p14="http://schemas.microsoft.com/office/powerpoint/2010/main" val="2137907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47645"/>
          </a:xfrm>
          <a:prstGeom prst="rect">
            <a:avLst/>
          </a:prstGeom>
        </p:spPr>
        <p:txBody>
          <a:bodyPr wrap="square">
            <a:spAutoFit/>
          </a:bodyPr>
          <a:lstStyle/>
          <a:p>
            <a:pPr algn="just"/>
            <a:r>
              <a:rPr lang="en-US" sz="5800" b="1" dirty="0">
                <a:solidFill>
                  <a:prstClr val="white"/>
                </a:solidFill>
                <a:latin typeface="Georgia" panose="02040502050405020303" pitchFamily="18" charset="0"/>
              </a:rPr>
              <a:t>Daniel 11:35   And some of them of understanding shall fall, to try them, and to purge, and to make them white, even to the time of the end: because it is yet for a time appointed.</a:t>
            </a:r>
          </a:p>
        </p:txBody>
      </p:sp>
    </p:spTree>
    <p:extLst>
      <p:ext uri="{BB962C8B-B14F-4D97-AF65-F5344CB8AC3E}">
        <p14:creationId xmlns:p14="http://schemas.microsoft.com/office/powerpoint/2010/main" val="2906151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25074326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40088"/>
          </a:xfrm>
          <a:prstGeom prst="rect">
            <a:avLst/>
          </a:prstGeom>
        </p:spPr>
        <p:txBody>
          <a:bodyPr wrap="square">
            <a:spAutoFit/>
          </a:bodyPr>
          <a:lstStyle/>
          <a:p>
            <a:pPr algn="just"/>
            <a:r>
              <a:rPr lang="en-US" sz="3800" b="1" dirty="0">
                <a:solidFill>
                  <a:prstClr val="white"/>
                </a:solidFill>
                <a:latin typeface="Georgia" panose="02040502050405020303" pitchFamily="18" charset="0"/>
              </a:rPr>
              <a:t>Daniel 11:36-37   And the king shall do according to his will; and he shall exalt himself, and magnify himself above every god, and shall speak </a:t>
            </a:r>
            <a:r>
              <a:rPr lang="en-US" sz="3800" b="1" dirty="0" err="1">
                <a:solidFill>
                  <a:prstClr val="white"/>
                </a:solidFill>
                <a:latin typeface="Georgia" panose="02040502050405020303" pitchFamily="18" charset="0"/>
              </a:rPr>
              <a:t>marvellous</a:t>
            </a:r>
            <a:r>
              <a:rPr lang="en-US" sz="3800" b="1" dirty="0">
                <a:solidFill>
                  <a:prstClr val="white"/>
                </a:solidFill>
                <a:latin typeface="Georgia" panose="02040502050405020303" pitchFamily="18" charset="0"/>
              </a:rPr>
              <a:t> things against the God of gods, and shall prosper till the indignation be accomplished: for that that is determined shall be done.  37 Neither shall he regard the God of his fathers, nor the desire of women, nor regard any god: for he shall magnify himself above all.</a:t>
            </a:r>
          </a:p>
        </p:txBody>
      </p:sp>
    </p:spTree>
    <p:extLst>
      <p:ext uri="{BB962C8B-B14F-4D97-AF65-F5344CB8AC3E}">
        <p14:creationId xmlns:p14="http://schemas.microsoft.com/office/powerpoint/2010/main" val="393088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163780"/>
            <a:ext cx="1171263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11:2   And now will I shew thee the truth. Behold, there shall stand up yet three kings in Persia; and the fourth shall be far richer than they all: and by his strength through his riches he shall stir up all against the realm of </a:t>
            </a:r>
            <a:r>
              <a:rPr lang="en-US" sz="4800" b="1" dirty="0" err="1">
                <a:solidFill>
                  <a:prstClr val="white"/>
                </a:solidFill>
                <a:latin typeface="Georgia" panose="02040502050405020303" pitchFamily="18" charset="0"/>
              </a:rPr>
              <a:t>Grecia</a:t>
            </a:r>
            <a:r>
              <a:rPr lang="en-US" sz="48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9357251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1:26-27   For this cause God gave them up unto vile affections: for even their women did change the natural use into that which is against nature:  27 And likewise also the men, leaving the natural use of the woman, burned in their lust one toward another; men with men working that which is unseemly, and receiving in themselves that </a:t>
            </a:r>
            <a:r>
              <a:rPr lang="en-US" sz="4000" b="1" dirty="0" err="1">
                <a:solidFill>
                  <a:prstClr val="white"/>
                </a:solidFill>
                <a:latin typeface="Georgia" panose="02040502050405020303" pitchFamily="18" charset="0"/>
              </a:rPr>
              <a:t>recompence</a:t>
            </a:r>
            <a:r>
              <a:rPr lang="en-US" sz="4000" b="1" dirty="0">
                <a:solidFill>
                  <a:prstClr val="white"/>
                </a:solidFill>
                <a:latin typeface="Georgia" panose="02040502050405020303" pitchFamily="18" charset="0"/>
              </a:rPr>
              <a:t> of their error which was meet.</a:t>
            </a:r>
          </a:p>
        </p:txBody>
      </p:sp>
    </p:spTree>
    <p:extLst>
      <p:ext uri="{BB962C8B-B14F-4D97-AF65-F5344CB8AC3E}">
        <p14:creationId xmlns:p14="http://schemas.microsoft.com/office/powerpoint/2010/main" val="2749306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11:38   But in his estate shall he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the God of forces: and a god whom his fathers knew not shall he </a:t>
            </a:r>
            <a:r>
              <a:rPr lang="en-US" sz="5400" b="1" dirty="0" err="1">
                <a:solidFill>
                  <a:prstClr val="white"/>
                </a:solidFill>
                <a:latin typeface="Georgia" panose="02040502050405020303" pitchFamily="18" charset="0"/>
              </a:rPr>
              <a:t>honour</a:t>
            </a:r>
            <a:r>
              <a:rPr lang="en-US" sz="5400" b="1" dirty="0">
                <a:solidFill>
                  <a:prstClr val="white"/>
                </a:solidFill>
                <a:latin typeface="Georgia" panose="02040502050405020303" pitchFamily="18" charset="0"/>
              </a:rPr>
              <a:t> with gold, and silver, and with precious stones, and pleasant things.</a:t>
            </a:r>
          </a:p>
        </p:txBody>
      </p:sp>
    </p:spTree>
    <p:extLst>
      <p:ext uri="{BB962C8B-B14F-4D97-AF65-F5344CB8AC3E}">
        <p14:creationId xmlns:p14="http://schemas.microsoft.com/office/powerpoint/2010/main" val="14773916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11:39   Thus shall he do in the most strong holds with a strange god, whom he shall acknowledge and increase with glory: and he shall cause them to rule over many, and shall divide the land for gain.</a:t>
            </a:r>
          </a:p>
        </p:txBody>
      </p:sp>
    </p:spTree>
    <p:extLst>
      <p:ext uri="{BB962C8B-B14F-4D97-AF65-F5344CB8AC3E}">
        <p14:creationId xmlns:p14="http://schemas.microsoft.com/office/powerpoint/2010/main" val="2594434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11:40   And at the time of the end shall the king of the south push at him: and the king of the north shall come against him like a whirlwind, with chariots, and with horsemen, and with many ships; and he shall enter into the countries, and shall overflow and pass over.</a:t>
            </a:r>
          </a:p>
        </p:txBody>
      </p:sp>
    </p:spTree>
    <p:extLst>
      <p:ext uri="{BB962C8B-B14F-4D97-AF65-F5344CB8AC3E}">
        <p14:creationId xmlns:p14="http://schemas.microsoft.com/office/powerpoint/2010/main" val="985557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11:41-42   He shall enter also into the glorious land, and many countries shall be overthrown: but these shall escape out of his hand, even Edom, and Moab, and the chief of the children of Ammon.  42 He shall stretch forth his hand also upon the countries: and the land of Egypt shall not escape.</a:t>
            </a:r>
          </a:p>
        </p:txBody>
      </p:sp>
    </p:spTree>
    <p:extLst>
      <p:ext uri="{BB962C8B-B14F-4D97-AF65-F5344CB8AC3E}">
        <p14:creationId xmlns:p14="http://schemas.microsoft.com/office/powerpoint/2010/main" val="22131444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Daniel 11:43   But he shall have power over the treasures of gold and of silver, and over all the precious things of Egypt: and the Libyans and the Ethiopians shall be at his steps.</a:t>
            </a:r>
          </a:p>
        </p:txBody>
      </p:sp>
    </p:spTree>
    <p:extLst>
      <p:ext uri="{BB962C8B-B14F-4D97-AF65-F5344CB8AC3E}">
        <p14:creationId xmlns:p14="http://schemas.microsoft.com/office/powerpoint/2010/main" val="36450228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11:44   But tidings out of the east and out of the north shall trouble him: therefore he shall go forth with great fury to destroy, and utterly to make away many.</a:t>
            </a:r>
          </a:p>
        </p:txBody>
      </p:sp>
    </p:spTree>
    <p:extLst>
      <p:ext uri="{BB962C8B-B14F-4D97-AF65-F5344CB8AC3E}">
        <p14:creationId xmlns:p14="http://schemas.microsoft.com/office/powerpoint/2010/main" val="1075441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Daniel 11:45   And he shall plant the tabernacles of his palace between the seas in the glorious holy mountain; yet he shall come to his end, and none shall help him.</a:t>
            </a:r>
          </a:p>
        </p:txBody>
      </p:sp>
    </p:spTree>
    <p:extLst>
      <p:ext uri="{BB962C8B-B14F-4D97-AF65-F5344CB8AC3E}">
        <p14:creationId xmlns:p14="http://schemas.microsoft.com/office/powerpoint/2010/main" val="31548011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Tree>
    <p:extLst>
      <p:ext uri="{BB962C8B-B14F-4D97-AF65-F5344CB8AC3E}">
        <p14:creationId xmlns:p14="http://schemas.microsoft.com/office/powerpoint/2010/main" val="2944407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9505" y="196333"/>
            <a:ext cx="1179575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Ezra 4:7   And in the days of Artaxerxes wrote </a:t>
            </a:r>
            <a:r>
              <a:rPr lang="en-US" sz="4800" b="1" dirty="0" err="1">
                <a:solidFill>
                  <a:prstClr val="white"/>
                </a:solidFill>
                <a:latin typeface="Georgia" panose="02040502050405020303" pitchFamily="18" charset="0"/>
              </a:rPr>
              <a:t>Bishlam</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Mithredath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Tabeel</a:t>
            </a:r>
            <a:r>
              <a:rPr lang="en-US" sz="4800" b="1" dirty="0">
                <a:solidFill>
                  <a:prstClr val="white"/>
                </a:solidFill>
                <a:latin typeface="Georgia" panose="02040502050405020303" pitchFamily="18" charset="0"/>
              </a:rPr>
              <a:t>, and the rest of their companions, unto Artaxerxes king of Persia; and the writing of the letter was written in the Syrian tongue, and interpreted in the Syrian tongue.</a:t>
            </a:r>
          </a:p>
        </p:txBody>
      </p:sp>
    </p:spTree>
    <p:extLst>
      <p:ext uri="{BB962C8B-B14F-4D97-AF65-F5344CB8AC3E}">
        <p14:creationId xmlns:p14="http://schemas.microsoft.com/office/powerpoint/2010/main" val="138059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191194" y="144387"/>
            <a:ext cx="11829010"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Ezra 4:24   Then ceased the work of the house of God which is at Jerusalem. So it ceased unto the second year of the reign of Darius king of Persia.</a:t>
            </a:r>
          </a:p>
        </p:txBody>
      </p:sp>
    </p:spTree>
    <p:extLst>
      <p:ext uri="{BB962C8B-B14F-4D97-AF65-F5344CB8AC3E}">
        <p14:creationId xmlns:p14="http://schemas.microsoft.com/office/powerpoint/2010/main" val="16055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Ezra 4:6   And in the reign of Ahasuerus, in the beginning of his reign, wrote they unto him an accusation against the inhabitants of Judah and Jerusalem.</a:t>
            </a:r>
          </a:p>
        </p:txBody>
      </p:sp>
    </p:spTree>
    <p:extLst>
      <p:ext uri="{BB962C8B-B14F-4D97-AF65-F5344CB8AC3E}">
        <p14:creationId xmlns:p14="http://schemas.microsoft.com/office/powerpoint/2010/main" val="29430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Esther 1:1-2   Now it came to pass in the days of Ahasuerus, (this is Ahasuerus which reigned, from India even unto Ethiopia, over an hundred and seven and twenty provinces:)  2 That in those days, when the king Ahasuerus sat on the throne of his kingdom, which was in </a:t>
            </a:r>
            <a:r>
              <a:rPr lang="en-US" sz="4400" b="1" dirty="0" err="1">
                <a:solidFill>
                  <a:prstClr val="white"/>
                </a:solidFill>
                <a:latin typeface="Georgia" panose="02040502050405020303" pitchFamily="18" charset="0"/>
              </a:rPr>
              <a:t>Shushan</a:t>
            </a:r>
            <a:r>
              <a:rPr lang="en-US" sz="4400" b="1" dirty="0">
                <a:solidFill>
                  <a:prstClr val="white"/>
                </a:solidFill>
                <a:latin typeface="Georgia" panose="02040502050405020303" pitchFamily="18" charset="0"/>
              </a:rPr>
              <a:t> the palace,</a:t>
            </a:r>
          </a:p>
        </p:txBody>
      </p:sp>
    </p:spTree>
    <p:extLst>
      <p:ext uri="{BB962C8B-B14F-4D97-AF65-F5344CB8AC3E}">
        <p14:creationId xmlns:p14="http://schemas.microsoft.com/office/powerpoint/2010/main" val="124598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32277</TotalTime>
  <Words>2769</Words>
  <Application>Microsoft Office PowerPoint</Application>
  <PresentationFormat>Widescreen</PresentationFormat>
  <Paragraphs>112</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367</cp:revision>
  <cp:lastPrinted>2020-01-28T17:57:24Z</cp:lastPrinted>
  <dcterms:created xsi:type="dcterms:W3CDTF">2019-08-31T20:33:16Z</dcterms:created>
  <dcterms:modified xsi:type="dcterms:W3CDTF">2021-09-02T02:46:15Z</dcterms:modified>
</cp:coreProperties>
</file>