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0" r:id="rId4"/>
    <p:sldId id="533" r:id="rId5"/>
    <p:sldId id="548" r:id="rId6"/>
    <p:sldId id="564" r:id="rId7"/>
    <p:sldId id="567" r:id="rId8"/>
    <p:sldId id="574" r:id="rId9"/>
    <p:sldId id="580" r:id="rId10"/>
    <p:sldId id="602" r:id="rId11"/>
    <p:sldId id="605" r:id="rId12"/>
    <p:sldId id="609" r:id="rId13"/>
    <p:sldId id="610" r:id="rId14"/>
    <p:sldId id="612" r:id="rId15"/>
    <p:sldId id="619" r:id="rId16"/>
    <p:sldId id="620" r:id="rId17"/>
    <p:sldId id="621" r:id="rId18"/>
    <p:sldId id="622" r:id="rId19"/>
    <p:sldId id="623" r:id="rId20"/>
    <p:sldId id="624" r:id="rId21"/>
    <p:sldId id="630" r:id="rId22"/>
    <p:sldId id="631" r:id="rId23"/>
    <p:sldId id="632" r:id="rId24"/>
    <p:sldId id="633" r:id="rId25"/>
    <p:sldId id="634" r:id="rId26"/>
    <p:sldId id="635" r:id="rId27"/>
    <p:sldId id="636" r:id="rId28"/>
    <p:sldId id="637" r:id="rId29"/>
    <p:sldId id="638" r:id="rId30"/>
    <p:sldId id="639" r:id="rId31"/>
    <p:sldId id="640" r:id="rId32"/>
    <p:sldId id="641" r:id="rId33"/>
    <p:sldId id="644" r:id="rId34"/>
    <p:sldId id="645" r:id="rId35"/>
    <p:sldId id="646" r:id="rId36"/>
    <p:sldId id="648" r:id="rId37"/>
    <p:sldId id="649" r:id="rId38"/>
    <p:sldId id="652" r:id="rId39"/>
    <p:sldId id="653" r:id="rId40"/>
    <p:sldId id="655" r:id="rId41"/>
    <p:sldId id="656" r:id="rId42"/>
    <p:sldId id="657" r:id="rId43"/>
    <p:sldId id="658" r:id="rId44"/>
    <p:sldId id="659" r:id="rId45"/>
    <p:sldId id="660" r:id="rId46"/>
    <p:sldId id="661" r:id="rId47"/>
    <p:sldId id="662" r:id="rId48"/>
    <p:sldId id="663" r:id="rId49"/>
    <p:sldId id="664" r:id="rId50"/>
    <p:sldId id="665" r:id="rId51"/>
    <p:sldId id="668" r:id="rId52"/>
    <p:sldId id="666" r:id="rId53"/>
    <p:sldId id="667" r:id="rId54"/>
    <p:sldId id="669" r:id="rId55"/>
    <p:sldId id="670" r:id="rId56"/>
    <p:sldId id="671" r:id="rId57"/>
    <p:sldId id="672" r:id="rId58"/>
    <p:sldId id="673" r:id="rId59"/>
    <p:sldId id="674" r:id="rId60"/>
    <p:sldId id="675" r:id="rId61"/>
    <p:sldId id="676" r:id="rId62"/>
    <p:sldId id="677" r:id="rId63"/>
    <p:sldId id="678" r:id="rId64"/>
    <p:sldId id="679" r:id="rId65"/>
    <p:sldId id="680" r:id="rId66"/>
    <p:sldId id="681" r:id="rId67"/>
    <p:sldId id="682" r:id="rId68"/>
    <p:sldId id="683" r:id="rId69"/>
    <p:sldId id="684" r:id="rId70"/>
    <p:sldId id="685" r:id="rId71"/>
    <p:sldId id="686" r:id="rId72"/>
    <p:sldId id="687" r:id="rId73"/>
    <p:sldId id="688" r:id="rId74"/>
    <p:sldId id="689" r:id="rId75"/>
    <p:sldId id="690" r:id="rId76"/>
    <p:sldId id="691" r:id="rId77"/>
    <p:sldId id="692" r:id="rId78"/>
    <p:sldId id="693" r:id="rId79"/>
    <p:sldId id="694" r:id="rId80"/>
    <p:sldId id="695" r:id="rId81"/>
    <p:sldId id="696" r:id="rId8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1:8   But unto the Son 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Thy throne, O God, is for ever and ever: a </a:t>
            </a:r>
            <a:r>
              <a:rPr lang="en-US" sz="6000" b="1" dirty="0" err="1">
                <a:solidFill>
                  <a:prstClr val="white"/>
                </a:solidFill>
                <a:latin typeface="Georgia" panose="02040502050405020303" pitchFamily="18" charset="0"/>
              </a:rPr>
              <a:t>sceptre</a:t>
            </a:r>
            <a:r>
              <a:rPr lang="en-US" sz="6000" b="1" dirty="0">
                <a:solidFill>
                  <a:prstClr val="white"/>
                </a:solidFill>
                <a:latin typeface="Georgia" panose="02040502050405020303" pitchFamily="18" charset="0"/>
              </a:rPr>
              <a:t> of righteousness is the </a:t>
            </a:r>
            <a:r>
              <a:rPr lang="en-US" sz="6000" b="1" dirty="0" err="1">
                <a:solidFill>
                  <a:prstClr val="white"/>
                </a:solidFill>
                <a:latin typeface="Georgia" panose="02040502050405020303" pitchFamily="18" charset="0"/>
              </a:rPr>
              <a:t>sceptre</a:t>
            </a:r>
            <a:r>
              <a:rPr lang="en-US" sz="6000" b="1" dirty="0">
                <a:solidFill>
                  <a:prstClr val="white"/>
                </a:solidFill>
                <a:latin typeface="Georgia" panose="02040502050405020303" pitchFamily="18" charset="0"/>
              </a:rPr>
              <a:t> of thy kingdom.</a:t>
            </a:r>
          </a:p>
        </p:txBody>
      </p:sp>
    </p:spTree>
    <p:extLst>
      <p:ext uri="{BB962C8B-B14F-4D97-AF65-F5344CB8AC3E}">
        <p14:creationId xmlns:p14="http://schemas.microsoft.com/office/powerpoint/2010/main" val="110700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1:2   The same was in the beginning with God.</a:t>
            </a:r>
          </a:p>
        </p:txBody>
      </p:sp>
    </p:spTree>
    <p:extLst>
      <p:ext uri="{BB962C8B-B14F-4D97-AF65-F5344CB8AC3E}">
        <p14:creationId xmlns:p14="http://schemas.microsoft.com/office/powerpoint/2010/main" val="184008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1:3   All things were made by him; and without him was not any thing made that was made.</a:t>
            </a:r>
          </a:p>
        </p:txBody>
      </p:sp>
    </p:spTree>
    <p:extLst>
      <p:ext uri="{BB962C8B-B14F-4D97-AF65-F5344CB8AC3E}">
        <p14:creationId xmlns:p14="http://schemas.microsoft.com/office/powerpoint/2010/main" val="326893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1:4   In him was life; and the life was the light of men.</a:t>
            </a:r>
          </a:p>
        </p:txBody>
      </p:sp>
    </p:spTree>
    <p:extLst>
      <p:ext uri="{BB962C8B-B14F-4D97-AF65-F5344CB8AC3E}">
        <p14:creationId xmlns:p14="http://schemas.microsoft.com/office/powerpoint/2010/main" val="133491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11:25-26   Jesus said unto her, I am the resurrection, and the life: he that believeth in me, though he were dead, yet shall he live:  26 And whosoever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and believeth in me shall never die.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2547607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   And the light </a:t>
            </a:r>
            <a:r>
              <a:rPr lang="en-US" sz="6000" b="1" dirty="0" err="1">
                <a:solidFill>
                  <a:prstClr val="white"/>
                </a:solidFill>
                <a:latin typeface="Georgia" panose="02040502050405020303" pitchFamily="18" charset="0"/>
              </a:rPr>
              <a:t>shineth</a:t>
            </a:r>
            <a:r>
              <a:rPr lang="en-US" sz="6000" b="1" dirty="0">
                <a:solidFill>
                  <a:prstClr val="white"/>
                </a:solidFill>
                <a:latin typeface="Georgia" panose="02040502050405020303" pitchFamily="18" charset="0"/>
              </a:rPr>
              <a:t> in darkness; and the darkness comprehended it not.</a:t>
            </a:r>
          </a:p>
        </p:txBody>
      </p:sp>
    </p:spTree>
    <p:extLst>
      <p:ext uri="{BB962C8B-B14F-4D97-AF65-F5344CB8AC3E}">
        <p14:creationId xmlns:p14="http://schemas.microsoft.com/office/powerpoint/2010/main" val="1282302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0490"/>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1:6   There was a man sent from God, whose name was John.</a:t>
            </a:r>
          </a:p>
        </p:txBody>
      </p:sp>
    </p:spTree>
    <p:extLst>
      <p:ext uri="{BB962C8B-B14F-4D97-AF65-F5344CB8AC3E}">
        <p14:creationId xmlns:p14="http://schemas.microsoft.com/office/powerpoint/2010/main" val="276887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1:13   But the angel said unto him, Fear not, Zacharias: for thy prayer is heard; and thy wife Elisabeth shall bear thee a son, and thou shalt call his name John.</a:t>
            </a:r>
          </a:p>
        </p:txBody>
      </p:sp>
    </p:spTree>
    <p:extLst>
      <p:ext uri="{BB962C8B-B14F-4D97-AF65-F5344CB8AC3E}">
        <p14:creationId xmlns:p14="http://schemas.microsoft.com/office/powerpoint/2010/main" val="312721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1:7   The same came for a witness, to bear witness of the Light, that all men through him might believe.</a:t>
            </a:r>
          </a:p>
        </p:txBody>
      </p:sp>
    </p:spTree>
    <p:extLst>
      <p:ext uri="{BB962C8B-B14F-4D97-AF65-F5344CB8AC3E}">
        <p14:creationId xmlns:p14="http://schemas.microsoft.com/office/powerpoint/2010/main" val="2716192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1:8-9   He was not that Light, but was sent to bear witness of that Light.  9 That was the true Light, which </a:t>
            </a:r>
            <a:r>
              <a:rPr lang="en-US" sz="6000" b="1" dirty="0" err="1">
                <a:solidFill>
                  <a:prstClr val="white"/>
                </a:solidFill>
                <a:latin typeface="Georgia" panose="02040502050405020303" pitchFamily="18" charset="0"/>
              </a:rPr>
              <a:t>lighteth</a:t>
            </a:r>
            <a:r>
              <a:rPr lang="en-US" sz="6000" b="1" dirty="0">
                <a:solidFill>
                  <a:prstClr val="white"/>
                </a:solidFill>
                <a:latin typeface="Georgia" panose="02040502050405020303" pitchFamily="18" charset="0"/>
              </a:rPr>
              <a:t> every man that cometh into the world.</a:t>
            </a:r>
          </a:p>
        </p:txBody>
      </p:sp>
    </p:spTree>
    <p:extLst>
      <p:ext uri="{BB962C8B-B14F-4D97-AF65-F5344CB8AC3E}">
        <p14:creationId xmlns:p14="http://schemas.microsoft.com/office/powerpoint/2010/main" val="421362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John Chapter 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12:46   I am come a light into the world, that whosoever believeth on me should not abide in darkness.</a:t>
            </a:r>
          </a:p>
        </p:txBody>
      </p:sp>
    </p:spTree>
    <p:extLst>
      <p:ext uri="{BB962C8B-B14F-4D97-AF65-F5344CB8AC3E}">
        <p14:creationId xmlns:p14="http://schemas.microsoft.com/office/powerpoint/2010/main" val="336693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1:10   He was in the world, and the world was made by him, and the world knew him not.</a:t>
            </a:r>
          </a:p>
        </p:txBody>
      </p:sp>
    </p:spTree>
    <p:extLst>
      <p:ext uri="{BB962C8B-B14F-4D97-AF65-F5344CB8AC3E}">
        <p14:creationId xmlns:p14="http://schemas.microsoft.com/office/powerpoint/2010/main" val="4069898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1:11   He came unto his own, and his own received him not.</a:t>
            </a:r>
          </a:p>
        </p:txBody>
      </p:sp>
    </p:spTree>
    <p:extLst>
      <p:ext uri="{BB962C8B-B14F-4D97-AF65-F5344CB8AC3E}">
        <p14:creationId xmlns:p14="http://schemas.microsoft.com/office/powerpoint/2010/main" val="467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3:1-2   What advantage then hath the Jew? or what profit is there of circumcision?  2 Much every way: chiefly, because that unto them were committed the oracles of God.</a:t>
            </a:r>
          </a:p>
        </p:txBody>
      </p:sp>
    </p:spTree>
    <p:extLst>
      <p:ext uri="{BB962C8B-B14F-4D97-AF65-F5344CB8AC3E}">
        <p14:creationId xmlns:p14="http://schemas.microsoft.com/office/powerpoint/2010/main" val="284614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27:11   And Jesus stood before the governor: and the governor asked him, saying, Art thou the King of the Jews? And Jesus said unto him, Thou </a:t>
            </a:r>
            <a:r>
              <a:rPr lang="en-US" sz="6000" b="1" dirty="0" err="1">
                <a:solidFill>
                  <a:prstClr val="white"/>
                </a:solidFill>
                <a:latin typeface="Georgia" panose="02040502050405020303" pitchFamily="18" charset="0"/>
              </a:rPr>
              <a:t>sayest</a:t>
            </a:r>
            <a:r>
              <a:rPr lang="en-US" sz="60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617603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3:13-15   The God of Abraham, and of Isaac, and of Jacob, the God of our fathers, hath glorified his Son Jesus; whom ye delivered up, and denied him in the presence of Pilate, when he was determined to let him go.  14 But ye denied the Holy One and the Just, and desired a murderer to be granted unto you;  15 And killed the Prince of life, whom God hath raised from the dead; whereof we are witnesses.</a:t>
            </a:r>
          </a:p>
        </p:txBody>
      </p:sp>
    </p:spTree>
    <p:extLst>
      <p:ext uri="{BB962C8B-B14F-4D97-AF65-F5344CB8AC3E}">
        <p14:creationId xmlns:p14="http://schemas.microsoft.com/office/powerpoint/2010/main" val="195679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1:12-13   But as many as received him, to them gave he power to become the sons of God, even to them that believe on his name:  13 Which were born, not of blood, nor of the will of the flesh, nor of the will of man, but of God.</a:t>
            </a:r>
          </a:p>
        </p:txBody>
      </p:sp>
    </p:spTree>
    <p:extLst>
      <p:ext uri="{BB962C8B-B14F-4D97-AF65-F5344CB8AC3E}">
        <p14:creationId xmlns:p14="http://schemas.microsoft.com/office/powerpoint/2010/main" val="356839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1:14   And the Word was made flesh, and dwelt among us, (and we beheld his glory, the glory as of the only begotten of the Father,) full of grace and truth.</a:t>
            </a:r>
          </a:p>
        </p:txBody>
      </p:sp>
    </p:spTree>
    <p:extLst>
      <p:ext uri="{BB962C8B-B14F-4D97-AF65-F5344CB8AC3E}">
        <p14:creationId xmlns:p14="http://schemas.microsoft.com/office/powerpoint/2010/main" val="129345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1:20   But while he thought on these things, behold, the angel of the Lord appeared unto him in a dream, saying, Joseph, thou son of David, fear not to take unto thee Mary thy wife: for that which is conceived in her is of the Holy Ghost.</a:t>
            </a:r>
          </a:p>
        </p:txBody>
      </p:sp>
    </p:spTree>
    <p:extLst>
      <p:ext uri="{BB962C8B-B14F-4D97-AF65-F5344CB8AC3E}">
        <p14:creationId xmlns:p14="http://schemas.microsoft.com/office/powerpoint/2010/main" val="21747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1:3-4   Concerning his Son Jesus Christ our Lord, which was made of the seed of David according to the flesh;  4 And declared to be the Son of God with power, according to the spirit of holiness, by the resurrection from the dead:</a:t>
            </a:r>
          </a:p>
        </p:txBody>
      </p:sp>
    </p:spTree>
    <p:extLst>
      <p:ext uri="{BB962C8B-B14F-4D97-AF65-F5344CB8AC3E}">
        <p14:creationId xmlns:p14="http://schemas.microsoft.com/office/powerpoint/2010/main" val="224098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4:21-22   And going on from thence, he saw other two brethren, James the son of Zebedee, and John his brother, in a ship with Zebedee their father, mending their nets; and he called them.  22 And they immediately left the ship and their father, and followed him.</a:t>
            </a:r>
          </a:p>
        </p:txBody>
      </p:sp>
    </p:spTree>
    <p:extLst>
      <p:ext uri="{BB962C8B-B14F-4D97-AF65-F5344CB8AC3E}">
        <p14:creationId xmlns:p14="http://schemas.microsoft.com/office/powerpoint/2010/main" val="1839504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13:33   God hath fulfilled the same unto us their children, in that he hath raised up Jesus again; as it is also written in the second psalm, Thou art my Son, this day have I begotten thee.</a:t>
            </a:r>
          </a:p>
        </p:txBody>
      </p:sp>
    </p:spTree>
    <p:extLst>
      <p:ext uri="{BB962C8B-B14F-4D97-AF65-F5344CB8AC3E}">
        <p14:creationId xmlns:p14="http://schemas.microsoft.com/office/powerpoint/2010/main" val="1394169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12:9   And he said unto me, My grace is sufficient for thee: for my strength is made perfect in weakness. Most gladly therefore will I rather glory in my infirmities, that the power of Christ may rest upon me.</a:t>
            </a:r>
          </a:p>
        </p:txBody>
      </p:sp>
    </p:spTree>
    <p:extLst>
      <p:ext uri="{BB962C8B-B14F-4D97-AF65-F5344CB8AC3E}">
        <p14:creationId xmlns:p14="http://schemas.microsoft.com/office/powerpoint/2010/main" val="2415567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1:15   John bare witness of him, and cried, saying, This was he of whom I </a:t>
            </a:r>
            <a:r>
              <a:rPr lang="en-US" sz="6000" b="1" dirty="0" err="1">
                <a:solidFill>
                  <a:prstClr val="white"/>
                </a:solidFill>
                <a:latin typeface="Georgia" panose="02040502050405020303" pitchFamily="18" charset="0"/>
              </a:rPr>
              <a:t>spake</a:t>
            </a:r>
            <a:r>
              <a:rPr lang="en-US" sz="6000" b="1" dirty="0">
                <a:solidFill>
                  <a:prstClr val="white"/>
                </a:solidFill>
                <a:latin typeface="Georgia" panose="02040502050405020303" pitchFamily="18" charset="0"/>
              </a:rPr>
              <a:t>, He that cometh after me is preferred before me: for he was before me.</a:t>
            </a:r>
          </a:p>
        </p:txBody>
      </p:sp>
    </p:spTree>
    <p:extLst>
      <p:ext uri="{BB962C8B-B14F-4D97-AF65-F5344CB8AC3E}">
        <p14:creationId xmlns:p14="http://schemas.microsoft.com/office/powerpoint/2010/main" val="1917899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1:16   And of his </a:t>
            </a:r>
            <a:r>
              <a:rPr lang="en-US" sz="6000" b="1" dirty="0" err="1">
                <a:solidFill>
                  <a:prstClr val="white"/>
                </a:solidFill>
                <a:latin typeface="Georgia" panose="02040502050405020303" pitchFamily="18" charset="0"/>
              </a:rPr>
              <a:t>fulness</a:t>
            </a:r>
            <a:r>
              <a:rPr lang="en-US" sz="6000" b="1" dirty="0">
                <a:solidFill>
                  <a:prstClr val="white"/>
                </a:solidFill>
                <a:latin typeface="Georgia" panose="02040502050405020303" pitchFamily="18" charset="0"/>
              </a:rPr>
              <a:t> have all we received, and grace for grace.</a:t>
            </a:r>
          </a:p>
        </p:txBody>
      </p:sp>
    </p:spTree>
    <p:extLst>
      <p:ext uri="{BB962C8B-B14F-4D97-AF65-F5344CB8AC3E}">
        <p14:creationId xmlns:p14="http://schemas.microsoft.com/office/powerpoint/2010/main" val="277055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5:2   By whom also we have access by faith into this grace wherein we stand, and rejoice in hope of the glory of God.</a:t>
            </a:r>
          </a:p>
        </p:txBody>
      </p:sp>
    </p:spTree>
    <p:extLst>
      <p:ext uri="{BB962C8B-B14F-4D97-AF65-F5344CB8AC3E}">
        <p14:creationId xmlns:p14="http://schemas.microsoft.com/office/powerpoint/2010/main" val="602346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1:17   For the law was given by Moses, but grace and truth came by Jesus Christ.</a:t>
            </a:r>
          </a:p>
        </p:txBody>
      </p:sp>
    </p:spTree>
    <p:extLst>
      <p:ext uri="{BB962C8B-B14F-4D97-AF65-F5344CB8AC3E}">
        <p14:creationId xmlns:p14="http://schemas.microsoft.com/office/powerpoint/2010/main" val="3398617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3:19-20   Now we know that what things </a:t>
            </a:r>
            <a:r>
              <a:rPr lang="en-US" sz="4400" b="1" dirty="0" err="1">
                <a:solidFill>
                  <a:prstClr val="white"/>
                </a:solidFill>
                <a:latin typeface="Georgia" panose="02040502050405020303" pitchFamily="18" charset="0"/>
              </a:rPr>
              <a:t>soever</a:t>
            </a:r>
            <a:r>
              <a:rPr lang="en-US" sz="4400" b="1" dirty="0">
                <a:solidFill>
                  <a:prstClr val="white"/>
                </a:solidFill>
                <a:latin typeface="Georgia" panose="02040502050405020303" pitchFamily="18" charset="0"/>
              </a:rPr>
              <a:t> the law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it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to them who are under the law: that every mouth may be stopped, and all the world may become guilty before God.  20 Therefore by the deeds of the law there shall no flesh be justified in his sight: for by the law is the knowledge of sin.</a:t>
            </a:r>
          </a:p>
        </p:txBody>
      </p:sp>
    </p:spTree>
    <p:extLst>
      <p:ext uri="{BB962C8B-B14F-4D97-AF65-F5344CB8AC3E}">
        <p14:creationId xmlns:p14="http://schemas.microsoft.com/office/powerpoint/2010/main" val="693573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5:20-21   Moreover the law entered, that the offence might abound. But where sin abounded, grace did much more abound:  21 That as sin hath reigned unto death, even so might grace reign through righteousness unto eternal life by Jesus Christ our Lord.</a:t>
            </a:r>
          </a:p>
        </p:txBody>
      </p:sp>
    </p:spTree>
    <p:extLst>
      <p:ext uri="{BB962C8B-B14F-4D97-AF65-F5344CB8AC3E}">
        <p14:creationId xmlns:p14="http://schemas.microsoft.com/office/powerpoint/2010/main" val="2783456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2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1:18   No man hath seen God at any time; the only begotten Son, which is in the bosom of the Father, he hath declared him.</a:t>
            </a:r>
          </a:p>
        </p:txBody>
      </p:sp>
    </p:spTree>
    <p:extLst>
      <p:ext uri="{BB962C8B-B14F-4D97-AF65-F5344CB8AC3E}">
        <p14:creationId xmlns:p14="http://schemas.microsoft.com/office/powerpoint/2010/main" val="2933936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1:19   And this is the record of John, when the Jews sent priests and Levites from Jerusalem to ask him, Who art thou?</a:t>
            </a:r>
          </a:p>
        </p:txBody>
      </p:sp>
    </p:spTree>
    <p:extLst>
      <p:ext uri="{BB962C8B-B14F-4D97-AF65-F5344CB8AC3E}">
        <p14:creationId xmlns:p14="http://schemas.microsoft.com/office/powerpoint/2010/main" val="86203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26:36-37   Then cometh Jesus with them unto a place called Gethsemane, and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 disciples, Sit ye here, while I go and pray yonder.  37 And he took with him Peter and the two sons of Zebedee, and began to be sorrowful and very heavy.</a:t>
            </a:r>
          </a:p>
        </p:txBody>
      </p:sp>
    </p:spTree>
    <p:extLst>
      <p:ext uri="{BB962C8B-B14F-4D97-AF65-F5344CB8AC3E}">
        <p14:creationId xmlns:p14="http://schemas.microsoft.com/office/powerpoint/2010/main" val="3557266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1:20   And he confessed, and denied not; but confessed, I am not the Christ.</a:t>
            </a:r>
          </a:p>
        </p:txBody>
      </p:sp>
    </p:spTree>
    <p:extLst>
      <p:ext uri="{BB962C8B-B14F-4D97-AF65-F5344CB8AC3E}">
        <p14:creationId xmlns:p14="http://schemas.microsoft.com/office/powerpoint/2010/main" val="69662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11:11   Verily I say unto you, Among them that are born of women there hath not risen a greater than John the Baptist: notwithstanding he that is least in the kingdom of heaven is greater than he.</a:t>
            </a:r>
          </a:p>
        </p:txBody>
      </p:sp>
    </p:spTree>
    <p:extLst>
      <p:ext uri="{BB962C8B-B14F-4D97-AF65-F5344CB8AC3E}">
        <p14:creationId xmlns:p14="http://schemas.microsoft.com/office/powerpoint/2010/main" val="151336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1:21   And they asked him, What then? Art thou Elias? And 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I am not. Art thou that prophet? And he answered, No.</a:t>
            </a:r>
          </a:p>
        </p:txBody>
      </p:sp>
    </p:spTree>
    <p:extLst>
      <p:ext uri="{BB962C8B-B14F-4D97-AF65-F5344CB8AC3E}">
        <p14:creationId xmlns:p14="http://schemas.microsoft.com/office/powerpoint/2010/main" val="1538590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1:22-24   Then said they unto him, Who art thou? that we may give an answer to them that sent us. What </a:t>
            </a:r>
            <a:r>
              <a:rPr lang="en-US" sz="4400" b="1" dirty="0" err="1">
                <a:solidFill>
                  <a:prstClr val="white"/>
                </a:solidFill>
                <a:latin typeface="Georgia" panose="02040502050405020303" pitchFamily="18" charset="0"/>
              </a:rPr>
              <a:t>sayest</a:t>
            </a:r>
            <a:r>
              <a:rPr lang="en-US" sz="4400" b="1" dirty="0">
                <a:solidFill>
                  <a:prstClr val="white"/>
                </a:solidFill>
                <a:latin typeface="Georgia" panose="02040502050405020303" pitchFamily="18" charset="0"/>
              </a:rPr>
              <a:t> thou of thyself?  23 He said, I am the voice of one crying in the wilderness, Make straight the way of the Lord, as said the prophet Esaias.  24 And they which were sent were of the Pharisees.</a:t>
            </a:r>
          </a:p>
        </p:txBody>
      </p:sp>
    </p:spTree>
    <p:extLst>
      <p:ext uri="{BB962C8B-B14F-4D97-AF65-F5344CB8AC3E}">
        <p14:creationId xmlns:p14="http://schemas.microsoft.com/office/powerpoint/2010/main" val="2137907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11:7-8   And as they departed, Jesus began to say unto the multitudes concerning John, What went ye out into the wilderness to see? A reed shaken with the wind?  8 But what went ye out for to see? A man clothed in soft raiment? behold, they that wear soft clothing are in kings' houses.</a:t>
            </a:r>
          </a:p>
        </p:txBody>
      </p:sp>
    </p:spTree>
    <p:extLst>
      <p:ext uri="{BB962C8B-B14F-4D97-AF65-F5344CB8AC3E}">
        <p14:creationId xmlns:p14="http://schemas.microsoft.com/office/powerpoint/2010/main" val="2906151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708"/>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11:9-10   But what went ye out for to see? A prophet? yea, I say unto you, and more than a prophet.  10 For this is he, of whom it is written, Behold, I send my messenger before thy face, which shall prepare thy way before thee.</a:t>
            </a:r>
          </a:p>
        </p:txBody>
      </p:sp>
    </p:spTree>
    <p:extLst>
      <p:ext uri="{BB962C8B-B14F-4D97-AF65-F5344CB8AC3E}">
        <p14:creationId xmlns:p14="http://schemas.microsoft.com/office/powerpoint/2010/main" val="2507432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40:3   The voice of him that </a:t>
            </a:r>
            <a:r>
              <a:rPr lang="en-US" sz="6000" b="1" dirty="0" err="1">
                <a:solidFill>
                  <a:prstClr val="white"/>
                </a:solidFill>
                <a:latin typeface="Georgia" panose="02040502050405020303" pitchFamily="18" charset="0"/>
              </a:rPr>
              <a:t>crieth</a:t>
            </a:r>
            <a:r>
              <a:rPr lang="en-US" sz="6000" b="1" dirty="0">
                <a:solidFill>
                  <a:prstClr val="white"/>
                </a:solidFill>
                <a:latin typeface="Georgia" panose="02040502050405020303" pitchFamily="18" charset="0"/>
              </a:rPr>
              <a:t> in the wilderness, Prepare ye the way of the LORD, make straight in the desert a highway for our God.</a:t>
            </a:r>
          </a:p>
        </p:txBody>
      </p:sp>
    </p:spTree>
    <p:extLst>
      <p:ext uri="{BB962C8B-B14F-4D97-AF65-F5344CB8AC3E}">
        <p14:creationId xmlns:p14="http://schemas.microsoft.com/office/powerpoint/2010/main" val="3930883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1:25   And they asked him, and said unto him, Why </a:t>
            </a:r>
            <a:r>
              <a:rPr lang="en-US" sz="6600" b="1" dirty="0" err="1">
                <a:solidFill>
                  <a:prstClr val="white"/>
                </a:solidFill>
                <a:latin typeface="Georgia" panose="02040502050405020303" pitchFamily="18" charset="0"/>
              </a:rPr>
              <a:t>baptizest</a:t>
            </a:r>
            <a:r>
              <a:rPr lang="en-US" sz="6600" b="1" dirty="0">
                <a:solidFill>
                  <a:prstClr val="white"/>
                </a:solidFill>
                <a:latin typeface="Georgia" panose="02040502050405020303" pitchFamily="18" charset="0"/>
              </a:rPr>
              <a:t> thou then, if thou be not that Christ, nor Elias, neither that prophet?</a:t>
            </a:r>
          </a:p>
        </p:txBody>
      </p:sp>
    </p:spTree>
    <p:extLst>
      <p:ext uri="{BB962C8B-B14F-4D97-AF65-F5344CB8AC3E}">
        <p14:creationId xmlns:p14="http://schemas.microsoft.com/office/powerpoint/2010/main" val="2749306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21:23   And when he was come into the temple, the chief priests and the elders of the people came unto him as he was teaching, and said, By what authority </a:t>
            </a:r>
            <a:r>
              <a:rPr lang="en-US" sz="5200" b="1" dirty="0" err="1">
                <a:solidFill>
                  <a:prstClr val="white"/>
                </a:solidFill>
                <a:latin typeface="Georgia" panose="02040502050405020303" pitchFamily="18" charset="0"/>
              </a:rPr>
              <a:t>doest</a:t>
            </a:r>
            <a:r>
              <a:rPr lang="en-US" sz="5200" b="1" dirty="0">
                <a:solidFill>
                  <a:prstClr val="white"/>
                </a:solidFill>
                <a:latin typeface="Georgia" panose="02040502050405020303" pitchFamily="18" charset="0"/>
              </a:rPr>
              <a:t> thou these things? and who gave thee this authority?</a:t>
            </a:r>
          </a:p>
        </p:txBody>
      </p:sp>
    </p:spTree>
    <p:extLst>
      <p:ext uri="{BB962C8B-B14F-4D97-AF65-F5344CB8AC3E}">
        <p14:creationId xmlns:p14="http://schemas.microsoft.com/office/powerpoint/2010/main" val="1477391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1:26-27   John answered them, saying, I baptize with water: but there </a:t>
            </a:r>
            <a:r>
              <a:rPr lang="en-US" sz="4800" b="1" dirty="0" err="1">
                <a:solidFill>
                  <a:prstClr val="white"/>
                </a:solidFill>
                <a:latin typeface="Georgia" panose="02040502050405020303" pitchFamily="18" charset="0"/>
              </a:rPr>
              <a:t>standeth</a:t>
            </a:r>
            <a:r>
              <a:rPr lang="en-US" sz="4800" b="1" dirty="0">
                <a:solidFill>
                  <a:prstClr val="white"/>
                </a:solidFill>
                <a:latin typeface="Georgia" panose="02040502050405020303" pitchFamily="18" charset="0"/>
              </a:rPr>
              <a:t> one among you, whom ye know not;  27 He it is, who coming after me is preferred before me, whose shoe's latchet I am not worthy to unloose.</a:t>
            </a:r>
          </a:p>
        </p:txBody>
      </p:sp>
    </p:spTree>
    <p:extLst>
      <p:ext uri="{BB962C8B-B14F-4D97-AF65-F5344CB8AC3E}">
        <p14:creationId xmlns:p14="http://schemas.microsoft.com/office/powerpoint/2010/main" val="2594434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21:20   Then Peter, turning about, </a:t>
            </a:r>
            <a:r>
              <a:rPr lang="en-US" sz="4800" b="1" dirty="0" err="1">
                <a:solidFill>
                  <a:prstClr val="white"/>
                </a:solidFill>
                <a:latin typeface="Georgia" panose="02040502050405020303" pitchFamily="18" charset="0"/>
              </a:rPr>
              <a:t>seeth</a:t>
            </a:r>
            <a:r>
              <a:rPr lang="en-US" sz="4800" b="1" dirty="0">
                <a:solidFill>
                  <a:prstClr val="white"/>
                </a:solidFill>
                <a:latin typeface="Georgia" panose="02040502050405020303" pitchFamily="18" charset="0"/>
              </a:rPr>
              <a:t> the disciple whom Jesus loved following; which also leaned on his breast at supper, and said, Lord, which is he that </a:t>
            </a:r>
            <a:r>
              <a:rPr lang="en-US" sz="4800" b="1" dirty="0" err="1">
                <a:solidFill>
                  <a:prstClr val="white"/>
                </a:solidFill>
                <a:latin typeface="Georgia" panose="02040502050405020303" pitchFamily="18" charset="0"/>
              </a:rPr>
              <a:t>betrayeth</a:t>
            </a:r>
            <a:r>
              <a:rPr lang="en-US" sz="4800" b="1" dirty="0">
                <a:solidFill>
                  <a:prstClr val="white"/>
                </a:solidFill>
                <a:latin typeface="Georgia" panose="02040502050405020303" pitchFamily="18" charset="0"/>
              </a:rPr>
              <a:t> thee?</a:t>
            </a:r>
          </a:p>
        </p:txBody>
      </p:sp>
    </p:spTree>
    <p:extLst>
      <p:ext uri="{BB962C8B-B14F-4D97-AF65-F5344CB8AC3E}">
        <p14:creationId xmlns:p14="http://schemas.microsoft.com/office/powerpoint/2010/main" val="2935725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1:28   These things were done in </a:t>
            </a:r>
            <a:r>
              <a:rPr lang="en-US" sz="7200" b="1" dirty="0" err="1">
                <a:solidFill>
                  <a:prstClr val="white"/>
                </a:solidFill>
                <a:latin typeface="Georgia" panose="02040502050405020303" pitchFamily="18" charset="0"/>
              </a:rPr>
              <a:t>Bethabara</a:t>
            </a:r>
            <a:r>
              <a:rPr lang="en-US" sz="7200" b="1" dirty="0">
                <a:solidFill>
                  <a:prstClr val="white"/>
                </a:solidFill>
                <a:latin typeface="Georgia" panose="02040502050405020303" pitchFamily="18" charset="0"/>
              </a:rPr>
              <a:t> beyond Jordan, where John was baptizing.</a:t>
            </a:r>
          </a:p>
        </p:txBody>
      </p:sp>
    </p:spTree>
    <p:extLst>
      <p:ext uri="{BB962C8B-B14F-4D97-AF65-F5344CB8AC3E}">
        <p14:creationId xmlns:p14="http://schemas.microsoft.com/office/powerpoint/2010/main" val="985557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972729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10:39-42   Therefore they sought again to take him: but he escaped out of their hand,  40 And went away again beyond Jordan into the place where John at first baptized; and there he abode.  41 And many resorted unto him, and said, John did no miracle: but all things that John </a:t>
            </a:r>
            <a:r>
              <a:rPr lang="en-US" sz="4200" b="1" dirty="0" err="1">
                <a:solidFill>
                  <a:prstClr val="white"/>
                </a:solidFill>
                <a:latin typeface="Georgia" panose="02040502050405020303" pitchFamily="18" charset="0"/>
              </a:rPr>
              <a:t>spake</a:t>
            </a:r>
            <a:r>
              <a:rPr lang="en-US" sz="4200" b="1" dirty="0">
                <a:solidFill>
                  <a:prstClr val="white"/>
                </a:solidFill>
                <a:latin typeface="Georgia" panose="02040502050405020303" pitchFamily="18" charset="0"/>
              </a:rPr>
              <a:t> of this man were true.  42 And many believed on him there.</a:t>
            </a:r>
          </a:p>
        </p:txBody>
      </p:sp>
    </p:spTree>
    <p:extLst>
      <p:ext uri="{BB962C8B-B14F-4D97-AF65-F5344CB8AC3E}">
        <p14:creationId xmlns:p14="http://schemas.microsoft.com/office/powerpoint/2010/main" val="2213144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1:29   The next day John </a:t>
            </a:r>
            <a:r>
              <a:rPr lang="en-US" sz="6000" b="1" dirty="0" err="1">
                <a:solidFill>
                  <a:prstClr val="white"/>
                </a:solidFill>
                <a:latin typeface="Georgia" panose="02040502050405020303" pitchFamily="18" charset="0"/>
              </a:rPr>
              <a:t>seeth</a:t>
            </a:r>
            <a:r>
              <a:rPr lang="en-US" sz="6000" b="1" dirty="0">
                <a:solidFill>
                  <a:prstClr val="white"/>
                </a:solidFill>
                <a:latin typeface="Georgia" panose="02040502050405020303" pitchFamily="18" charset="0"/>
              </a:rPr>
              <a:t> Jesus coming unto him, and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Behold the Lamb of God, which taketh away the sin of the world.</a:t>
            </a:r>
          </a:p>
        </p:txBody>
      </p:sp>
    </p:spTree>
    <p:extLst>
      <p:ext uri="{BB962C8B-B14F-4D97-AF65-F5344CB8AC3E}">
        <p14:creationId xmlns:p14="http://schemas.microsoft.com/office/powerpoint/2010/main" val="3645022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1:19-21   But with the precious blood of Christ, as of a lamb without blemish and without spot:  20 Who verily was foreordained before the foundation of the world, but was manifest in these last times for you,  21 Who by him do believe in God, that raised him up from the dead, and gave him glory; that your faith and hope might be in God.</a:t>
            </a:r>
          </a:p>
        </p:txBody>
      </p:sp>
    </p:spTree>
    <p:extLst>
      <p:ext uri="{BB962C8B-B14F-4D97-AF65-F5344CB8AC3E}">
        <p14:creationId xmlns:p14="http://schemas.microsoft.com/office/powerpoint/2010/main" val="27163005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1:30   This is he of whom I said, After me cometh a man which is preferred before me: for he was before me.</a:t>
            </a:r>
          </a:p>
        </p:txBody>
      </p:sp>
    </p:spTree>
    <p:extLst>
      <p:ext uri="{BB962C8B-B14F-4D97-AF65-F5344CB8AC3E}">
        <p14:creationId xmlns:p14="http://schemas.microsoft.com/office/powerpoint/2010/main" val="29973448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John 1:31-33   And I knew him not: but that he should be made manifest to Israel, therefore am I come baptizing with water.  32 And John bare record, saying, I saw the Spirit descending from heaven like a dove, and it abode upon him.  33 And I knew him not: but he that sent me to baptize with water, the same said unto me, Upon whom thou shalt see the Spirit descending, and remaining on him, the same is he which </a:t>
            </a:r>
            <a:r>
              <a:rPr lang="en-US" sz="3800" b="1" dirty="0" err="1">
                <a:solidFill>
                  <a:prstClr val="white"/>
                </a:solidFill>
                <a:latin typeface="Georgia" panose="02040502050405020303" pitchFamily="18" charset="0"/>
              </a:rPr>
              <a:t>baptizeth</a:t>
            </a:r>
            <a:r>
              <a:rPr lang="en-US" sz="3800" b="1" dirty="0">
                <a:solidFill>
                  <a:prstClr val="white"/>
                </a:solidFill>
                <a:latin typeface="Georgia" panose="02040502050405020303" pitchFamily="18" charset="0"/>
              </a:rPr>
              <a:t> with the Holy Ghost.</a:t>
            </a:r>
          </a:p>
        </p:txBody>
      </p:sp>
    </p:spTree>
    <p:extLst>
      <p:ext uri="{BB962C8B-B14F-4D97-AF65-F5344CB8AC3E}">
        <p14:creationId xmlns:p14="http://schemas.microsoft.com/office/powerpoint/2010/main" val="19713774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3:16-17   And Jesus, when he was baptized, went up straightway out of the water: and, lo, the heavens were opened unto him, and he saw the Spirit of God descending like a dove, and lighting upon him:  17 And lo a voice from heaven, saying, This is my beloved Son, in whom I am well pleased.</a:t>
            </a:r>
          </a:p>
        </p:txBody>
      </p:sp>
    </p:spTree>
    <p:extLst>
      <p:ext uri="{BB962C8B-B14F-4D97-AF65-F5344CB8AC3E}">
        <p14:creationId xmlns:p14="http://schemas.microsoft.com/office/powerpoint/2010/main" val="3438285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3:5   Jesus answered, Verily, verily, I say unto thee, Except a man be born of water and of the Spirit, he cannot enter into the kingdom of God.</a:t>
            </a:r>
          </a:p>
        </p:txBody>
      </p:sp>
    </p:spTree>
    <p:extLst>
      <p:ext uri="{BB962C8B-B14F-4D97-AF65-F5344CB8AC3E}">
        <p14:creationId xmlns:p14="http://schemas.microsoft.com/office/powerpoint/2010/main" val="211256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Mark 1:4   John did baptize in the wilderness, and preach the baptism of repentance for the remission of sins.</a:t>
            </a:r>
          </a:p>
        </p:txBody>
      </p:sp>
    </p:spTree>
    <p:extLst>
      <p:ext uri="{BB962C8B-B14F-4D97-AF65-F5344CB8AC3E}">
        <p14:creationId xmlns:p14="http://schemas.microsoft.com/office/powerpoint/2010/main" val="354105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196333"/>
            <a:ext cx="1179575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21:24   This is the disciple which </a:t>
            </a:r>
            <a:r>
              <a:rPr lang="en-US" sz="6600" b="1" dirty="0" err="1">
                <a:solidFill>
                  <a:prstClr val="white"/>
                </a:solidFill>
                <a:latin typeface="Georgia" panose="02040502050405020303" pitchFamily="18" charset="0"/>
              </a:rPr>
              <a:t>testifieth</a:t>
            </a:r>
            <a:r>
              <a:rPr lang="en-US" sz="6600" b="1" dirty="0">
                <a:solidFill>
                  <a:prstClr val="white"/>
                </a:solidFill>
                <a:latin typeface="Georgia" panose="02040502050405020303" pitchFamily="18" charset="0"/>
              </a:rPr>
              <a:t> of these things, and wrote these things: and we know that his testimony is true.</a:t>
            </a:r>
          </a:p>
        </p:txBody>
      </p:sp>
    </p:spTree>
    <p:extLst>
      <p:ext uri="{BB962C8B-B14F-4D97-AF65-F5344CB8AC3E}">
        <p14:creationId xmlns:p14="http://schemas.microsoft.com/office/powerpoint/2010/main" val="1380595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410768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1:34   And I saw, and bare record that this is the Son of God.</a:t>
            </a:r>
          </a:p>
        </p:txBody>
      </p:sp>
    </p:spTree>
    <p:extLst>
      <p:ext uri="{BB962C8B-B14F-4D97-AF65-F5344CB8AC3E}">
        <p14:creationId xmlns:p14="http://schemas.microsoft.com/office/powerpoint/2010/main" val="803439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1:35-36   Again the next day after John stood, and two of his disciples;  36 And looking upon Jesus as he walked, 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Behold the Lamb of God!</a:t>
            </a:r>
          </a:p>
        </p:txBody>
      </p:sp>
    </p:spTree>
    <p:extLst>
      <p:ext uri="{BB962C8B-B14F-4D97-AF65-F5344CB8AC3E}">
        <p14:creationId xmlns:p14="http://schemas.microsoft.com/office/powerpoint/2010/main" val="2800043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1:37   And the two disciples heard him speak, and they followed Jesus.</a:t>
            </a:r>
          </a:p>
        </p:txBody>
      </p:sp>
    </p:spTree>
    <p:extLst>
      <p:ext uri="{BB962C8B-B14F-4D97-AF65-F5344CB8AC3E}">
        <p14:creationId xmlns:p14="http://schemas.microsoft.com/office/powerpoint/2010/main" val="25416215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1:38-39   Then Jesus turned, and saw them following, and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What seek ye? They said unto him, Rabbi, (which is to say, being interpreted, Master,) where </a:t>
            </a:r>
            <a:r>
              <a:rPr lang="en-US" sz="4400" b="1" dirty="0" err="1">
                <a:solidFill>
                  <a:prstClr val="white"/>
                </a:solidFill>
                <a:latin typeface="Georgia" panose="02040502050405020303" pitchFamily="18" charset="0"/>
              </a:rPr>
              <a:t>dwellest</a:t>
            </a:r>
            <a:r>
              <a:rPr lang="en-US" sz="4400" b="1" dirty="0">
                <a:solidFill>
                  <a:prstClr val="white"/>
                </a:solidFill>
                <a:latin typeface="Georgia" panose="02040502050405020303" pitchFamily="18" charset="0"/>
              </a:rPr>
              <a:t> thou?  39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them, Come and see. They came and saw where he dwelt, and abode with him that day: for it was about the tenth hour.</a:t>
            </a:r>
          </a:p>
        </p:txBody>
      </p:sp>
    </p:spTree>
    <p:extLst>
      <p:ext uri="{BB962C8B-B14F-4D97-AF65-F5344CB8AC3E}">
        <p14:creationId xmlns:p14="http://schemas.microsoft.com/office/powerpoint/2010/main" val="3340795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1:40-41   One of the two which heard John speak, and followed him, was Andrew, Simon Peter's brother.  41 He first </a:t>
            </a:r>
            <a:r>
              <a:rPr lang="en-US" sz="4800" b="1" dirty="0" err="1">
                <a:solidFill>
                  <a:prstClr val="white"/>
                </a:solidFill>
                <a:latin typeface="Georgia" panose="02040502050405020303" pitchFamily="18" charset="0"/>
              </a:rPr>
              <a:t>findeth</a:t>
            </a:r>
            <a:r>
              <a:rPr lang="en-US" sz="4800" b="1" dirty="0">
                <a:solidFill>
                  <a:prstClr val="white"/>
                </a:solidFill>
                <a:latin typeface="Georgia" panose="02040502050405020303" pitchFamily="18" charset="0"/>
              </a:rPr>
              <a:t> his own brother Simon, and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We have found the </a:t>
            </a:r>
            <a:r>
              <a:rPr lang="en-US" sz="4800" b="1" dirty="0" err="1">
                <a:solidFill>
                  <a:prstClr val="white"/>
                </a:solidFill>
                <a:latin typeface="Georgia" panose="02040502050405020303" pitchFamily="18" charset="0"/>
              </a:rPr>
              <a:t>Messias</a:t>
            </a:r>
            <a:r>
              <a:rPr lang="en-US" sz="4800" b="1" dirty="0">
                <a:solidFill>
                  <a:prstClr val="white"/>
                </a:solidFill>
                <a:latin typeface="Georgia" panose="02040502050405020303" pitchFamily="18" charset="0"/>
              </a:rPr>
              <a:t>, which is, being interpreted, the Christ.</a:t>
            </a:r>
          </a:p>
        </p:txBody>
      </p:sp>
    </p:spTree>
    <p:extLst>
      <p:ext uri="{BB962C8B-B14F-4D97-AF65-F5344CB8AC3E}">
        <p14:creationId xmlns:p14="http://schemas.microsoft.com/office/powerpoint/2010/main" val="1834311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1:42   And he brought him to Jesus. And when Jesus beheld him, he said, Thou art Simon the son of </a:t>
            </a:r>
            <a:r>
              <a:rPr lang="en-US" sz="4800" b="1" dirty="0" err="1">
                <a:solidFill>
                  <a:prstClr val="white"/>
                </a:solidFill>
                <a:latin typeface="Georgia" panose="02040502050405020303" pitchFamily="18" charset="0"/>
              </a:rPr>
              <a:t>Jona</a:t>
            </a:r>
            <a:r>
              <a:rPr lang="en-US" sz="4800" b="1" dirty="0">
                <a:solidFill>
                  <a:prstClr val="white"/>
                </a:solidFill>
                <a:latin typeface="Georgia" panose="02040502050405020303" pitchFamily="18" charset="0"/>
              </a:rPr>
              <a:t>: thou shalt be called Cephas, which is by interpretation, A stone.</a:t>
            </a:r>
          </a:p>
        </p:txBody>
      </p:sp>
    </p:spTree>
    <p:extLst>
      <p:ext uri="{BB962C8B-B14F-4D97-AF65-F5344CB8AC3E}">
        <p14:creationId xmlns:p14="http://schemas.microsoft.com/office/powerpoint/2010/main" val="3309268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16:16-18   And Simon Peter answered and said, Thou art the Christ, the Son of the living God.  17 And Jesus answered and said unto him, Blessed art thou, Simon Bar-</a:t>
            </a:r>
            <a:r>
              <a:rPr lang="en-US" sz="4000" b="1" dirty="0" err="1">
                <a:solidFill>
                  <a:prstClr val="white"/>
                </a:solidFill>
                <a:latin typeface="Georgia" panose="02040502050405020303" pitchFamily="18" charset="0"/>
              </a:rPr>
              <a:t>jona</a:t>
            </a:r>
            <a:r>
              <a:rPr lang="en-US" sz="4000" b="1" dirty="0">
                <a:solidFill>
                  <a:prstClr val="white"/>
                </a:solidFill>
                <a:latin typeface="Georgia" panose="02040502050405020303" pitchFamily="18" charset="0"/>
              </a:rPr>
              <a:t>: for flesh and blood hath not revealed it unto thee, but my Father which is in heaven.  18 And I say also unto thee, That thou art Peter, and upon this rock I will build my church; and the gates of hell shall not prevail against it.</a:t>
            </a:r>
          </a:p>
        </p:txBody>
      </p:sp>
    </p:spTree>
    <p:extLst>
      <p:ext uri="{BB962C8B-B14F-4D97-AF65-F5344CB8AC3E}">
        <p14:creationId xmlns:p14="http://schemas.microsoft.com/office/powerpoint/2010/main" val="846362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1:43-44   The day following Jesus would go forth into Galilee, and </a:t>
            </a:r>
            <a:r>
              <a:rPr lang="en-US" sz="5400" b="1" dirty="0" err="1">
                <a:solidFill>
                  <a:prstClr val="white"/>
                </a:solidFill>
                <a:latin typeface="Georgia" panose="02040502050405020303" pitchFamily="18" charset="0"/>
              </a:rPr>
              <a:t>findeth</a:t>
            </a:r>
            <a:r>
              <a:rPr lang="en-US" sz="5400" b="1" dirty="0">
                <a:solidFill>
                  <a:prstClr val="white"/>
                </a:solidFill>
                <a:latin typeface="Georgia" panose="02040502050405020303" pitchFamily="18" charset="0"/>
              </a:rPr>
              <a:t> Philip, and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him, Follow me.  44 Now Philip was of Bethsaida, the city of Andrew and Peter.</a:t>
            </a:r>
          </a:p>
        </p:txBody>
      </p:sp>
    </p:spTree>
    <p:extLst>
      <p:ext uri="{BB962C8B-B14F-4D97-AF65-F5344CB8AC3E}">
        <p14:creationId xmlns:p14="http://schemas.microsoft.com/office/powerpoint/2010/main" val="29298167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98067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1:1   In the beginning was the Word, and the Word was with God, and the Word was God.</a:t>
            </a:r>
          </a:p>
        </p:txBody>
      </p:sp>
    </p:spTree>
    <p:extLst>
      <p:ext uri="{BB962C8B-B14F-4D97-AF65-F5344CB8AC3E}">
        <p14:creationId xmlns:p14="http://schemas.microsoft.com/office/powerpoint/2010/main" val="16055159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769427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1:45   Philip </a:t>
            </a:r>
            <a:r>
              <a:rPr lang="en-US" sz="6000" b="1" dirty="0" err="1">
                <a:solidFill>
                  <a:prstClr val="white"/>
                </a:solidFill>
                <a:latin typeface="Georgia" panose="02040502050405020303" pitchFamily="18" charset="0"/>
              </a:rPr>
              <a:t>findeth</a:t>
            </a:r>
            <a:r>
              <a:rPr lang="en-US" sz="6000" b="1" dirty="0">
                <a:solidFill>
                  <a:prstClr val="white"/>
                </a:solidFill>
                <a:latin typeface="Georgia" panose="02040502050405020303" pitchFamily="18" charset="0"/>
              </a:rPr>
              <a:t> Nathanael, and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We have found him, of whom Moses in the law, and the prophets, did write, Jesus of Nazareth, the son of Joseph.</a:t>
            </a:r>
          </a:p>
        </p:txBody>
      </p:sp>
    </p:spTree>
    <p:extLst>
      <p:ext uri="{BB962C8B-B14F-4D97-AF65-F5344CB8AC3E}">
        <p14:creationId xmlns:p14="http://schemas.microsoft.com/office/powerpoint/2010/main" val="3741508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49:10   The </a:t>
            </a:r>
            <a:r>
              <a:rPr lang="en-US" sz="6000" b="1" dirty="0" err="1">
                <a:solidFill>
                  <a:prstClr val="white"/>
                </a:solidFill>
                <a:latin typeface="Georgia" panose="02040502050405020303" pitchFamily="18" charset="0"/>
              </a:rPr>
              <a:t>sceptre</a:t>
            </a:r>
            <a:r>
              <a:rPr lang="en-US" sz="6000" b="1" dirty="0">
                <a:solidFill>
                  <a:prstClr val="white"/>
                </a:solidFill>
                <a:latin typeface="Georgia" panose="02040502050405020303" pitchFamily="18" charset="0"/>
              </a:rPr>
              <a:t> shall not depart from Judah, nor a lawgiver from between his feet, until Shiloh come; and unto him shall the gathering of the people be.</a:t>
            </a:r>
          </a:p>
        </p:txBody>
      </p:sp>
    </p:spTree>
    <p:extLst>
      <p:ext uri="{BB962C8B-B14F-4D97-AF65-F5344CB8AC3E}">
        <p14:creationId xmlns:p14="http://schemas.microsoft.com/office/powerpoint/2010/main" val="7618053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2:23   And he came and dwelt in a city called Nazareth: that it might be fulfilled which was spoken by the prophets, He shall be called a Nazarene.</a:t>
            </a:r>
          </a:p>
        </p:txBody>
      </p:sp>
    </p:spTree>
    <p:extLst>
      <p:ext uri="{BB962C8B-B14F-4D97-AF65-F5344CB8AC3E}">
        <p14:creationId xmlns:p14="http://schemas.microsoft.com/office/powerpoint/2010/main" val="13278189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1:46   And Nathanael said unto him, Can there any good thing come out of Nazareth? Philip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unto him, Come and see.</a:t>
            </a:r>
          </a:p>
        </p:txBody>
      </p:sp>
    </p:spTree>
    <p:extLst>
      <p:ext uri="{BB962C8B-B14F-4D97-AF65-F5344CB8AC3E}">
        <p14:creationId xmlns:p14="http://schemas.microsoft.com/office/powerpoint/2010/main" val="1437438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53:2-3   For he shall grow up before him as a tender plant, and as a root out of a dry ground: he hath no form nor comeliness; and when we shall see him, there is no beauty that we should desire him.  3 He is despised and rejected of men; a man of sorrows, and acquainted with grief: and we hid as it were our faces from him; he was despised, and we esteemed him not.</a:t>
            </a:r>
          </a:p>
        </p:txBody>
      </p:sp>
    </p:spTree>
    <p:extLst>
      <p:ext uri="{BB962C8B-B14F-4D97-AF65-F5344CB8AC3E}">
        <p14:creationId xmlns:p14="http://schemas.microsoft.com/office/powerpoint/2010/main" val="1116878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Zechariah 9:9   Rejoice greatly, O daughter of Zion; shout, O daughter of Jerusalem: behold, thy King cometh unto thee: he is just, and having salvation; lowly, and riding upon an ass, and upon a colt the foal of an ass.</a:t>
            </a:r>
          </a:p>
        </p:txBody>
      </p:sp>
    </p:spTree>
    <p:extLst>
      <p:ext uri="{BB962C8B-B14F-4D97-AF65-F5344CB8AC3E}">
        <p14:creationId xmlns:p14="http://schemas.microsoft.com/office/powerpoint/2010/main" val="24666600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1:47   Jesus saw Nathanael coming to him, and </a:t>
            </a:r>
            <a:r>
              <a:rPr lang="en-US" sz="6600" b="1" dirty="0" err="1">
                <a:solidFill>
                  <a:prstClr val="white"/>
                </a:solidFill>
                <a:latin typeface="Georgia" panose="02040502050405020303" pitchFamily="18" charset="0"/>
              </a:rPr>
              <a:t>saith</a:t>
            </a:r>
            <a:r>
              <a:rPr lang="en-US" sz="6600" b="1" dirty="0">
                <a:solidFill>
                  <a:prstClr val="white"/>
                </a:solidFill>
                <a:latin typeface="Georgia" panose="02040502050405020303" pitchFamily="18" charset="0"/>
              </a:rPr>
              <a:t> of him, Behold an Israelite indeed, in whom is no guile!</a:t>
            </a:r>
          </a:p>
        </p:txBody>
      </p:sp>
    </p:spTree>
    <p:extLst>
      <p:ext uri="{BB962C8B-B14F-4D97-AF65-F5344CB8AC3E}">
        <p14:creationId xmlns:p14="http://schemas.microsoft.com/office/powerpoint/2010/main" val="25893593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1:48-49   Nathanael </a:t>
            </a:r>
            <a:r>
              <a:rPr lang="en-US" sz="4600" b="1" dirty="0" err="1">
                <a:solidFill>
                  <a:prstClr val="white"/>
                </a:solidFill>
                <a:latin typeface="Georgia" panose="02040502050405020303" pitchFamily="18" charset="0"/>
              </a:rPr>
              <a:t>saith</a:t>
            </a:r>
            <a:r>
              <a:rPr lang="en-US" sz="4600" b="1" dirty="0">
                <a:solidFill>
                  <a:prstClr val="white"/>
                </a:solidFill>
                <a:latin typeface="Georgia" panose="02040502050405020303" pitchFamily="18" charset="0"/>
              </a:rPr>
              <a:t> unto him, Whence </a:t>
            </a:r>
            <a:r>
              <a:rPr lang="en-US" sz="4600" b="1" dirty="0" err="1">
                <a:solidFill>
                  <a:prstClr val="white"/>
                </a:solidFill>
                <a:latin typeface="Georgia" panose="02040502050405020303" pitchFamily="18" charset="0"/>
              </a:rPr>
              <a:t>knowest</a:t>
            </a:r>
            <a:r>
              <a:rPr lang="en-US" sz="4600" b="1" dirty="0">
                <a:solidFill>
                  <a:prstClr val="white"/>
                </a:solidFill>
                <a:latin typeface="Georgia" panose="02040502050405020303" pitchFamily="18" charset="0"/>
              </a:rPr>
              <a:t> thou me? Jesus answered and said unto him, Before that Philip called thee, when thou </a:t>
            </a:r>
            <a:r>
              <a:rPr lang="en-US" sz="4600" b="1" dirty="0" err="1">
                <a:solidFill>
                  <a:prstClr val="white"/>
                </a:solidFill>
                <a:latin typeface="Georgia" panose="02040502050405020303" pitchFamily="18" charset="0"/>
              </a:rPr>
              <a:t>wast</a:t>
            </a:r>
            <a:r>
              <a:rPr lang="en-US" sz="4600" b="1" dirty="0">
                <a:solidFill>
                  <a:prstClr val="white"/>
                </a:solidFill>
                <a:latin typeface="Georgia" panose="02040502050405020303" pitchFamily="18" charset="0"/>
              </a:rPr>
              <a:t> under the fig tree, I saw thee.  49 Nathanael answered and </a:t>
            </a:r>
            <a:r>
              <a:rPr lang="en-US" sz="4600" b="1" dirty="0" err="1">
                <a:solidFill>
                  <a:prstClr val="white"/>
                </a:solidFill>
                <a:latin typeface="Georgia" panose="02040502050405020303" pitchFamily="18" charset="0"/>
              </a:rPr>
              <a:t>saith</a:t>
            </a:r>
            <a:r>
              <a:rPr lang="en-US" sz="4600" b="1" dirty="0">
                <a:solidFill>
                  <a:prstClr val="white"/>
                </a:solidFill>
                <a:latin typeface="Georgia" panose="02040502050405020303" pitchFamily="18" charset="0"/>
              </a:rPr>
              <a:t> unto him, Rabbi, thou art the Son of God; thou art the King of Israel.</a:t>
            </a:r>
          </a:p>
        </p:txBody>
      </p:sp>
    </p:spTree>
    <p:extLst>
      <p:ext uri="{BB962C8B-B14F-4D97-AF65-F5344CB8AC3E}">
        <p14:creationId xmlns:p14="http://schemas.microsoft.com/office/powerpoint/2010/main" val="6306177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139:2   Thou </a:t>
            </a:r>
            <a:r>
              <a:rPr lang="en-US" sz="6000" b="1" dirty="0" err="1">
                <a:solidFill>
                  <a:prstClr val="white"/>
                </a:solidFill>
                <a:latin typeface="Georgia" panose="02040502050405020303" pitchFamily="18" charset="0"/>
              </a:rPr>
              <a:t>knowest</a:t>
            </a:r>
            <a:r>
              <a:rPr lang="en-US" sz="6000" b="1" dirty="0">
                <a:solidFill>
                  <a:prstClr val="white"/>
                </a:solidFill>
                <a:latin typeface="Georgia" panose="02040502050405020303" pitchFamily="18" charset="0"/>
              </a:rPr>
              <a:t> my </a:t>
            </a:r>
            <a:r>
              <a:rPr lang="en-US" sz="6000" b="1" dirty="0" err="1">
                <a:solidFill>
                  <a:prstClr val="white"/>
                </a:solidFill>
                <a:latin typeface="Georgia" panose="02040502050405020303" pitchFamily="18" charset="0"/>
              </a:rPr>
              <a:t>downsitting</a:t>
            </a:r>
            <a:r>
              <a:rPr lang="en-US" sz="6000" b="1" dirty="0">
                <a:solidFill>
                  <a:prstClr val="white"/>
                </a:solidFill>
                <a:latin typeface="Georgia" panose="02040502050405020303" pitchFamily="18" charset="0"/>
              </a:rPr>
              <a:t> and mine uprising, thou </a:t>
            </a:r>
            <a:r>
              <a:rPr lang="en-US" sz="6000" b="1" dirty="0" err="1">
                <a:solidFill>
                  <a:prstClr val="white"/>
                </a:solidFill>
                <a:latin typeface="Georgia" panose="02040502050405020303" pitchFamily="18" charset="0"/>
              </a:rPr>
              <a:t>understandest</a:t>
            </a:r>
            <a:r>
              <a:rPr lang="en-US" sz="6000" b="1" dirty="0">
                <a:solidFill>
                  <a:prstClr val="white"/>
                </a:solidFill>
                <a:latin typeface="Georgia" panose="02040502050405020303" pitchFamily="18" charset="0"/>
              </a:rPr>
              <a:t> my thought afar off.</a:t>
            </a:r>
          </a:p>
        </p:txBody>
      </p:sp>
    </p:spTree>
    <p:extLst>
      <p:ext uri="{BB962C8B-B14F-4D97-AF65-F5344CB8AC3E}">
        <p14:creationId xmlns:p14="http://schemas.microsoft.com/office/powerpoint/2010/main" val="95651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19:11-13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a:t>
            </a:r>
          </a:p>
        </p:txBody>
      </p:sp>
    </p:spTree>
    <p:extLst>
      <p:ext uri="{BB962C8B-B14F-4D97-AF65-F5344CB8AC3E}">
        <p14:creationId xmlns:p14="http://schemas.microsoft.com/office/powerpoint/2010/main" val="29430018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1:50   Jesus answered and said unto him, Because I said unto thee, I saw thee under the fig tree, </a:t>
            </a:r>
            <a:r>
              <a:rPr lang="en-US" sz="6000" b="1" dirty="0" err="1">
                <a:solidFill>
                  <a:prstClr val="white"/>
                </a:solidFill>
                <a:latin typeface="Georgia" panose="02040502050405020303" pitchFamily="18" charset="0"/>
              </a:rPr>
              <a:t>believest</a:t>
            </a:r>
            <a:r>
              <a:rPr lang="en-US" sz="6000" b="1" dirty="0">
                <a:solidFill>
                  <a:prstClr val="white"/>
                </a:solidFill>
                <a:latin typeface="Georgia" panose="02040502050405020303" pitchFamily="18" charset="0"/>
              </a:rPr>
              <a:t> thou? thou shalt see greater things than these.</a:t>
            </a:r>
          </a:p>
        </p:txBody>
      </p:sp>
    </p:spTree>
    <p:extLst>
      <p:ext uri="{BB962C8B-B14F-4D97-AF65-F5344CB8AC3E}">
        <p14:creationId xmlns:p14="http://schemas.microsoft.com/office/powerpoint/2010/main" val="1102149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1:51   And 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Verily, verily, I say unto you, Hereafter ye shall see heaven open, and the angels of God ascending and descending upon the Son of man.</a:t>
            </a:r>
          </a:p>
        </p:txBody>
      </p:sp>
    </p:spTree>
    <p:extLst>
      <p:ext uri="{BB962C8B-B14F-4D97-AF65-F5344CB8AC3E}">
        <p14:creationId xmlns:p14="http://schemas.microsoft.com/office/powerpoint/2010/main" val="113048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5429"/>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Genesis 1:1   In the beginning God created the heaven and the earth.</a:t>
            </a:r>
          </a:p>
        </p:txBody>
      </p:sp>
    </p:spTree>
    <p:extLst>
      <p:ext uri="{BB962C8B-B14F-4D97-AF65-F5344CB8AC3E}">
        <p14:creationId xmlns:p14="http://schemas.microsoft.com/office/powerpoint/2010/main" val="3379048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33162</TotalTime>
  <Words>3392</Words>
  <Application>Microsoft Office PowerPoint</Application>
  <PresentationFormat>Widescreen</PresentationFormat>
  <Paragraphs>157</Paragraphs>
  <Slides>81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372</cp:revision>
  <cp:lastPrinted>2020-01-28T17:57:24Z</cp:lastPrinted>
  <dcterms:created xsi:type="dcterms:W3CDTF">2019-08-31T20:33:16Z</dcterms:created>
  <dcterms:modified xsi:type="dcterms:W3CDTF">2021-09-02T02:47:34Z</dcterms:modified>
</cp:coreProperties>
</file>