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80" r:id="rId10"/>
    <p:sldId id="602" r:id="rId11"/>
    <p:sldId id="605" r:id="rId12"/>
    <p:sldId id="609" r:id="rId13"/>
    <p:sldId id="610" r:id="rId14"/>
    <p:sldId id="612" r:id="rId15"/>
    <p:sldId id="619" r:id="rId16"/>
    <p:sldId id="620" r:id="rId17"/>
    <p:sldId id="621" r:id="rId18"/>
    <p:sldId id="622" r:id="rId19"/>
    <p:sldId id="623" r:id="rId20"/>
    <p:sldId id="624" r:id="rId21"/>
    <p:sldId id="630" r:id="rId22"/>
    <p:sldId id="631" r:id="rId23"/>
    <p:sldId id="632" r:id="rId24"/>
    <p:sldId id="633" r:id="rId25"/>
    <p:sldId id="634" r:id="rId26"/>
    <p:sldId id="635" r:id="rId27"/>
    <p:sldId id="636" r:id="rId28"/>
    <p:sldId id="637" r:id="rId29"/>
    <p:sldId id="638" r:id="rId30"/>
    <p:sldId id="639" r:id="rId31"/>
    <p:sldId id="640" r:id="rId32"/>
    <p:sldId id="641" r:id="rId33"/>
    <p:sldId id="644" r:id="rId34"/>
    <p:sldId id="645" r:id="rId35"/>
    <p:sldId id="646" r:id="rId36"/>
    <p:sldId id="648" r:id="rId37"/>
    <p:sldId id="649" r:id="rId38"/>
    <p:sldId id="652" r:id="rId39"/>
    <p:sldId id="653" r:id="rId40"/>
    <p:sldId id="655" r:id="rId41"/>
    <p:sldId id="656" r:id="rId42"/>
    <p:sldId id="657" r:id="rId43"/>
    <p:sldId id="658" r:id="rId44"/>
    <p:sldId id="659" r:id="rId45"/>
    <p:sldId id="660" r:id="rId46"/>
    <p:sldId id="661" r:id="rId47"/>
    <p:sldId id="662"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7" d="100"/>
          <a:sy n="97" d="100"/>
        </p:scale>
        <p:origin x="10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Genesis 3:11-13   And he said, Who told </a:t>
            </a:r>
            <a:r>
              <a:rPr lang="en-US" sz="4000" b="1" u="sng" dirty="0">
                <a:solidFill>
                  <a:schemeClr val="bg1"/>
                </a:solidFill>
                <a:latin typeface="Georgia" panose="02040502050405020303" pitchFamily="18" charset="0"/>
              </a:rPr>
              <a:t>thee</a:t>
            </a:r>
            <a:r>
              <a:rPr lang="en-US" sz="4000" b="1" dirty="0">
                <a:solidFill>
                  <a:schemeClr val="bg1"/>
                </a:solidFill>
                <a:latin typeface="Georgia" panose="02040502050405020303" pitchFamily="18" charset="0"/>
              </a:rPr>
              <a:t> that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a:t>
            </a:r>
            <a:r>
              <a:rPr lang="en-US" sz="4000" b="1" dirty="0" err="1">
                <a:solidFill>
                  <a:schemeClr val="bg1"/>
                </a:solidFill>
                <a:latin typeface="Georgia" panose="02040502050405020303" pitchFamily="18" charset="0"/>
              </a:rPr>
              <a:t>wast</a:t>
            </a:r>
            <a:r>
              <a:rPr lang="en-US" sz="4000" b="1" dirty="0">
                <a:solidFill>
                  <a:schemeClr val="bg1"/>
                </a:solidFill>
                <a:latin typeface="Georgia" panose="02040502050405020303" pitchFamily="18" charset="0"/>
              </a:rPr>
              <a:t> naked? Hast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eaten of the tree, whereof I commanded </a:t>
            </a:r>
            <a:r>
              <a:rPr lang="en-US" sz="4000" b="1" u="sng" dirty="0">
                <a:solidFill>
                  <a:schemeClr val="bg1"/>
                </a:solidFill>
                <a:latin typeface="Georgia" panose="02040502050405020303" pitchFamily="18" charset="0"/>
              </a:rPr>
              <a:t>thee</a:t>
            </a:r>
            <a:r>
              <a:rPr lang="en-US" sz="4000" b="1" dirty="0">
                <a:solidFill>
                  <a:schemeClr val="bg1"/>
                </a:solidFill>
                <a:latin typeface="Georgia" panose="02040502050405020303" pitchFamily="18" charset="0"/>
              </a:rPr>
              <a:t> that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a:t>
            </a:r>
            <a:r>
              <a:rPr lang="en-US" sz="4000" b="1" dirty="0" err="1">
                <a:solidFill>
                  <a:schemeClr val="bg1"/>
                </a:solidFill>
                <a:latin typeface="Georgia" panose="02040502050405020303" pitchFamily="18" charset="0"/>
              </a:rPr>
              <a:t>shouldest</a:t>
            </a:r>
            <a:r>
              <a:rPr lang="en-US" sz="4000" b="1" dirty="0">
                <a:solidFill>
                  <a:schemeClr val="bg1"/>
                </a:solidFill>
                <a:latin typeface="Georgia" panose="02040502050405020303" pitchFamily="18" charset="0"/>
              </a:rPr>
              <a:t> not eat?  12 And the man said, The woman whom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a:t>
            </a:r>
            <a:r>
              <a:rPr lang="en-US" sz="4000" b="1" dirty="0" err="1">
                <a:solidFill>
                  <a:schemeClr val="bg1"/>
                </a:solidFill>
                <a:latin typeface="Georgia" panose="02040502050405020303" pitchFamily="18" charset="0"/>
              </a:rPr>
              <a:t>gavest</a:t>
            </a:r>
            <a:r>
              <a:rPr lang="en-US" sz="4000" b="1" dirty="0">
                <a:solidFill>
                  <a:schemeClr val="bg1"/>
                </a:solidFill>
                <a:latin typeface="Georgia" panose="02040502050405020303" pitchFamily="18" charset="0"/>
              </a:rPr>
              <a:t> to be with me, she gave me of the tree, and I did eat.  13 And the LORD God said unto the woman, What is this that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hast done? And the woman said, The serpent beguiled me, and I did eat.</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3:14-15   And the LORD God said unto the serpent, Because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hast done this,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art cursed above all cattle, and above every beast of the field; upon thy belly shalt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go, and dust shalt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eat all the days of thy life:  15 And I will put enmity between thee and the woman, and between thy seed and her seed; it shall bruise thy head, and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shalt bruise his heel.</a:t>
            </a:r>
            <a:endParaRPr lang="en-US" sz="4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Geneses 3:11-13 (False 1977 NASB)   And He said, "Who told you that you were naked? Have you eaten from the tree of which I commanded you not to eat?" 12 And the man said, "The woman whom </a:t>
            </a:r>
            <a:r>
              <a:rPr lang="en-US" sz="4000" b="1" u="sng" dirty="0">
                <a:solidFill>
                  <a:prstClr val="white"/>
                </a:solidFill>
                <a:latin typeface="Georgia" panose="02040502050405020303" pitchFamily="18" charset="0"/>
              </a:rPr>
              <a:t>Thou</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gavest</a:t>
            </a:r>
            <a:r>
              <a:rPr lang="en-US" sz="4000" b="1" dirty="0">
                <a:solidFill>
                  <a:prstClr val="white"/>
                </a:solidFill>
                <a:latin typeface="Georgia" panose="02040502050405020303" pitchFamily="18" charset="0"/>
              </a:rPr>
              <a:t> [to be] with me, she gave me from the tree, and I ate." 13 Then the LORD God said to the woman, "What is this you have done?" And the woman said, "The serpent deceived me, and I ate."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 3:11-13 (False 1995 NASB)   And He said, "Who told you that you were naked? Have you eaten from the tree of which I commanded you not to eat?" 12 The man said, "The woman whom </a:t>
            </a:r>
            <a:r>
              <a:rPr lang="en-US" sz="4000" b="1" u="sng" dirty="0">
                <a:solidFill>
                  <a:prstClr val="white"/>
                </a:solidFill>
                <a:latin typeface="Georgia" panose="02040502050405020303" pitchFamily="18" charset="0"/>
              </a:rPr>
              <a:t>You</a:t>
            </a:r>
            <a:r>
              <a:rPr lang="en-US" sz="4000" b="1" dirty="0">
                <a:solidFill>
                  <a:prstClr val="white"/>
                </a:solidFill>
                <a:latin typeface="Georgia" panose="02040502050405020303" pitchFamily="18" charset="0"/>
              </a:rPr>
              <a:t> gave [to be] with me, she gave me from the tree, and I ate." 13 Then the LORD God said to the woman, "What is this you have done?" And the woman said, "The serpent deceived me, and I ate."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1 Corinthians 12:21   And the eye cannot say unto the </a:t>
            </a:r>
            <a:r>
              <a:rPr lang="en-US" sz="6600" b="1" u="sng" dirty="0">
                <a:solidFill>
                  <a:schemeClr val="bg1"/>
                </a:solidFill>
                <a:latin typeface="Georgia" panose="02040502050405020303" pitchFamily="18" charset="0"/>
              </a:rPr>
              <a:t>hand</a:t>
            </a:r>
            <a:r>
              <a:rPr lang="en-US" sz="6600" b="1" dirty="0">
                <a:solidFill>
                  <a:schemeClr val="bg1"/>
                </a:solidFill>
                <a:latin typeface="Georgia" panose="02040502050405020303" pitchFamily="18" charset="0"/>
              </a:rPr>
              <a:t>, I have no need of </a:t>
            </a:r>
            <a:r>
              <a:rPr lang="en-US" sz="6600" b="1" u="sng" dirty="0">
                <a:solidFill>
                  <a:schemeClr val="bg1"/>
                </a:solidFill>
                <a:latin typeface="Georgia" panose="02040502050405020303" pitchFamily="18" charset="0"/>
              </a:rPr>
              <a:t>thee</a:t>
            </a:r>
            <a:r>
              <a:rPr lang="en-US" sz="6600" b="1" dirty="0">
                <a:solidFill>
                  <a:schemeClr val="bg1"/>
                </a:solidFill>
                <a:latin typeface="Georgia" panose="02040502050405020303" pitchFamily="18" charset="0"/>
              </a:rPr>
              <a:t>: nor again the head to the </a:t>
            </a:r>
            <a:r>
              <a:rPr lang="en-US" sz="6600" b="1" u="sng" dirty="0">
                <a:solidFill>
                  <a:schemeClr val="bg1"/>
                </a:solidFill>
                <a:latin typeface="Georgia" panose="02040502050405020303" pitchFamily="18" charset="0"/>
              </a:rPr>
              <a:t>feet</a:t>
            </a:r>
            <a:r>
              <a:rPr lang="en-US" sz="6600" b="1" dirty="0">
                <a:solidFill>
                  <a:schemeClr val="bg1"/>
                </a:solidFill>
                <a:latin typeface="Georgia" panose="02040502050405020303" pitchFamily="18" charset="0"/>
              </a:rPr>
              <a:t>, I have no need of </a:t>
            </a:r>
            <a:r>
              <a:rPr lang="en-US" sz="6600" b="1" u="sng" dirty="0">
                <a:solidFill>
                  <a:schemeClr val="bg1"/>
                </a:solidFill>
                <a:latin typeface="Georgia" panose="02040502050405020303" pitchFamily="18" charset="0"/>
              </a:rPr>
              <a:t>you</a:t>
            </a:r>
            <a:r>
              <a:rPr lang="en-US" sz="6600" b="1" dirty="0">
                <a:solidFill>
                  <a:schemeClr val="bg1"/>
                </a:solidFill>
                <a:latin typeface="Georgia" panose="02040502050405020303" pitchFamily="18" charset="0"/>
              </a:rPr>
              <a:t>.</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Titus 3:15   All that are with me salute </a:t>
            </a:r>
            <a:r>
              <a:rPr lang="en-US" sz="6600" b="1" u="sng" dirty="0">
                <a:solidFill>
                  <a:schemeClr val="bg1"/>
                </a:solidFill>
                <a:latin typeface="Georgia" panose="02040502050405020303" pitchFamily="18" charset="0"/>
              </a:rPr>
              <a:t>thee</a:t>
            </a:r>
            <a:r>
              <a:rPr lang="en-US" sz="6600" b="1" dirty="0">
                <a:solidFill>
                  <a:schemeClr val="bg1"/>
                </a:solidFill>
                <a:latin typeface="Georgia" panose="02040502050405020303" pitchFamily="18" charset="0"/>
              </a:rPr>
              <a:t>. Greet them that love us in the faith. Grace be with </a:t>
            </a:r>
            <a:r>
              <a:rPr lang="en-US" sz="6600" b="1" u="sng" dirty="0">
                <a:solidFill>
                  <a:schemeClr val="bg1"/>
                </a:solidFill>
                <a:latin typeface="Georgia" panose="02040502050405020303" pitchFamily="18" charset="0"/>
              </a:rPr>
              <a:t>you</a:t>
            </a:r>
            <a:r>
              <a:rPr lang="en-US" sz="6600" b="1" dirty="0">
                <a:solidFill>
                  <a:schemeClr val="bg1"/>
                </a:solidFill>
                <a:latin typeface="Georgia" panose="02040502050405020303" pitchFamily="18" charset="0"/>
              </a:rPr>
              <a:t> all. Amen.</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04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Titus 3:15 (False NKJV)   All who are with me greet you. Greet those who love us in the faith. Grace be with you all. Amen.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14:33   For God is not the author of confusion, but of peace, as in all churches of the saints.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Joshua 1:1-3   Now after the death of Moses the servant of the LORD it came to pass, that the LORD </a:t>
            </a:r>
            <a:r>
              <a:rPr lang="en-US" sz="4000" b="1" dirty="0" err="1">
                <a:solidFill>
                  <a:schemeClr val="bg1"/>
                </a:solidFill>
                <a:latin typeface="Georgia" panose="02040502050405020303" pitchFamily="18" charset="0"/>
              </a:rPr>
              <a:t>spake</a:t>
            </a:r>
            <a:r>
              <a:rPr lang="en-US" sz="4000" b="1" dirty="0">
                <a:solidFill>
                  <a:schemeClr val="bg1"/>
                </a:solidFill>
                <a:latin typeface="Georgia" panose="02040502050405020303" pitchFamily="18" charset="0"/>
              </a:rPr>
              <a:t> unto Joshua the son of Nun, Moses' minister, saying,  2 Moses my servant is dead; now therefore arise, go over this Jordan, </a:t>
            </a:r>
            <a:r>
              <a:rPr lang="en-US" sz="4000" b="1" u="sng" dirty="0">
                <a:solidFill>
                  <a:schemeClr val="bg1"/>
                </a:solidFill>
                <a:latin typeface="Georgia" panose="02040502050405020303" pitchFamily="18" charset="0"/>
              </a:rPr>
              <a:t>thou</a:t>
            </a:r>
            <a:r>
              <a:rPr lang="en-US" sz="4000" b="1" dirty="0">
                <a:solidFill>
                  <a:schemeClr val="bg1"/>
                </a:solidFill>
                <a:latin typeface="Georgia" panose="02040502050405020303" pitchFamily="18" charset="0"/>
              </a:rPr>
              <a:t>, and all this people, unto the land which I do give to them, even to the children of Israel.  3 Every place that the sole of </a:t>
            </a:r>
            <a:r>
              <a:rPr lang="en-US" sz="4000" b="1" u="sng" dirty="0">
                <a:solidFill>
                  <a:schemeClr val="bg1"/>
                </a:solidFill>
                <a:latin typeface="Georgia" panose="02040502050405020303" pitchFamily="18" charset="0"/>
              </a:rPr>
              <a:t>your</a:t>
            </a:r>
            <a:r>
              <a:rPr lang="en-US" sz="4000" b="1" dirty="0">
                <a:solidFill>
                  <a:schemeClr val="bg1"/>
                </a:solidFill>
                <a:latin typeface="Georgia" panose="02040502050405020303" pitchFamily="18" charset="0"/>
              </a:rPr>
              <a:t> foot shall tread upon, that have I given unto </a:t>
            </a:r>
            <a:r>
              <a:rPr lang="en-US" sz="4000" b="1" u="sng" dirty="0">
                <a:solidFill>
                  <a:schemeClr val="bg1"/>
                </a:solidFill>
                <a:latin typeface="Georgia" panose="02040502050405020303" pitchFamily="18" charset="0"/>
              </a:rPr>
              <a:t>you</a:t>
            </a:r>
            <a:r>
              <a:rPr lang="en-US" sz="4000" b="1" dirty="0">
                <a:solidFill>
                  <a:schemeClr val="bg1"/>
                </a:solidFill>
                <a:latin typeface="Georgia" panose="02040502050405020303" pitchFamily="18" charset="0"/>
              </a:rPr>
              <a:t>, as I said unto Moses.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Joshua 1:5   There shall not any man be able to stand before </a:t>
            </a:r>
            <a:r>
              <a:rPr lang="en-US" sz="6000" b="1" u="sng" dirty="0">
                <a:solidFill>
                  <a:schemeClr val="bg1"/>
                </a:solidFill>
                <a:latin typeface="Georgia" panose="02040502050405020303" pitchFamily="18" charset="0"/>
              </a:rPr>
              <a:t>thee</a:t>
            </a:r>
            <a:r>
              <a:rPr lang="en-US" sz="6000" b="1" dirty="0">
                <a:solidFill>
                  <a:schemeClr val="bg1"/>
                </a:solidFill>
                <a:latin typeface="Georgia" panose="02040502050405020303" pitchFamily="18" charset="0"/>
              </a:rPr>
              <a:t> all the days of </a:t>
            </a:r>
            <a:r>
              <a:rPr lang="en-US" sz="6000" b="1" u="sng" dirty="0">
                <a:solidFill>
                  <a:schemeClr val="bg1"/>
                </a:solidFill>
                <a:latin typeface="Georgia" panose="02040502050405020303" pitchFamily="18" charset="0"/>
              </a:rPr>
              <a:t>thy</a:t>
            </a:r>
            <a:r>
              <a:rPr lang="en-US" sz="6000" b="1" dirty="0">
                <a:solidFill>
                  <a:schemeClr val="bg1"/>
                </a:solidFill>
                <a:latin typeface="Georgia" panose="02040502050405020303" pitchFamily="18" charset="0"/>
              </a:rPr>
              <a:t> life: as I was with Moses, so I will be with </a:t>
            </a:r>
            <a:r>
              <a:rPr lang="en-US" sz="6000" b="1" u="sng" dirty="0">
                <a:solidFill>
                  <a:schemeClr val="bg1"/>
                </a:solidFill>
                <a:latin typeface="Georgia" panose="02040502050405020303" pitchFamily="18" charset="0"/>
              </a:rPr>
              <a:t>thee</a:t>
            </a:r>
            <a:r>
              <a:rPr lang="en-US" sz="6000" b="1" dirty="0">
                <a:solidFill>
                  <a:schemeClr val="bg1"/>
                </a:solidFill>
                <a:latin typeface="Georgia" panose="02040502050405020303" pitchFamily="18" charset="0"/>
              </a:rPr>
              <a:t>: I will not fail </a:t>
            </a:r>
            <a:r>
              <a:rPr lang="en-US" sz="6000" b="1" u="sng" dirty="0">
                <a:solidFill>
                  <a:schemeClr val="bg1"/>
                </a:solidFill>
                <a:latin typeface="Georgia" panose="02040502050405020303" pitchFamily="18" charset="0"/>
              </a:rPr>
              <a:t>thee</a:t>
            </a:r>
            <a:r>
              <a:rPr lang="en-US" sz="6000" b="1" dirty="0">
                <a:solidFill>
                  <a:schemeClr val="bg1"/>
                </a:solidFill>
                <a:latin typeface="Georgia" panose="02040502050405020303" pitchFamily="18" charset="0"/>
              </a:rPr>
              <a:t>, nor forsake </a:t>
            </a:r>
            <a:r>
              <a:rPr lang="en-US" sz="6000" b="1" u="sng" dirty="0">
                <a:solidFill>
                  <a:schemeClr val="bg1"/>
                </a:solidFill>
                <a:latin typeface="Georgia" panose="02040502050405020303" pitchFamily="18" charset="0"/>
              </a:rPr>
              <a:t>thee</a:t>
            </a:r>
            <a:r>
              <a:rPr lang="en-US" sz="6000" b="1" dirty="0">
                <a:solidFill>
                  <a:schemeClr val="bg1"/>
                </a:solidFill>
                <a:latin typeface="Georgia" panose="02040502050405020303" pitchFamily="18" charset="0"/>
              </a:rPr>
              <a:t>.</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73826"/>
            <a:ext cx="12192000" cy="4439292"/>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Importance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Thee, Thou, Thine, and Thy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Joshua 1:6   Be strong and of a good courage: for unto this people shalt </a:t>
            </a:r>
            <a:r>
              <a:rPr lang="en-US" sz="6000" b="1" u="sng" dirty="0">
                <a:solidFill>
                  <a:schemeClr val="bg1"/>
                </a:solidFill>
                <a:latin typeface="Georgia" panose="02040502050405020303" pitchFamily="18" charset="0"/>
              </a:rPr>
              <a:t>thou</a:t>
            </a:r>
            <a:r>
              <a:rPr lang="en-US" sz="6000" b="1" dirty="0">
                <a:solidFill>
                  <a:schemeClr val="bg1"/>
                </a:solidFill>
                <a:latin typeface="Georgia" panose="02040502050405020303" pitchFamily="18" charset="0"/>
              </a:rPr>
              <a:t> divide for an inheritance the land, which I </a:t>
            </a:r>
            <a:r>
              <a:rPr lang="en-US" sz="6000" b="1" dirty="0" err="1">
                <a:solidFill>
                  <a:schemeClr val="bg1"/>
                </a:solidFill>
                <a:latin typeface="Georgia" panose="02040502050405020303" pitchFamily="18" charset="0"/>
              </a:rPr>
              <a:t>sware</a:t>
            </a:r>
            <a:r>
              <a:rPr lang="en-US" sz="6000" b="1" dirty="0">
                <a:solidFill>
                  <a:schemeClr val="bg1"/>
                </a:solidFill>
                <a:latin typeface="Georgia" panose="02040502050405020303" pitchFamily="18" charset="0"/>
              </a:rPr>
              <a:t> unto their fathers to give them.</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Joshua 1:7   Only be thou strong and very courageous, that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a:t>
            </a:r>
            <a:r>
              <a:rPr lang="en-US" sz="4800" b="1" dirty="0" err="1">
                <a:solidFill>
                  <a:schemeClr val="bg1"/>
                </a:solidFill>
                <a:latin typeface="Georgia" panose="02040502050405020303" pitchFamily="18" charset="0"/>
              </a:rPr>
              <a:t>mayest</a:t>
            </a:r>
            <a:r>
              <a:rPr lang="en-US" sz="4800" b="1" dirty="0">
                <a:solidFill>
                  <a:schemeClr val="bg1"/>
                </a:solidFill>
                <a:latin typeface="Georgia" panose="02040502050405020303" pitchFamily="18" charset="0"/>
              </a:rPr>
              <a:t> observe to do according to all the law, which Moses my servant commanded thee: turn not from it to the right hand or to the left, that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a:t>
            </a:r>
            <a:r>
              <a:rPr lang="en-US" sz="4800" b="1" dirty="0" err="1">
                <a:solidFill>
                  <a:schemeClr val="bg1"/>
                </a:solidFill>
                <a:latin typeface="Georgia" panose="02040502050405020303" pitchFamily="18" charset="0"/>
              </a:rPr>
              <a:t>mayest</a:t>
            </a:r>
            <a:r>
              <a:rPr lang="en-US" sz="4800" b="1" dirty="0">
                <a:solidFill>
                  <a:schemeClr val="bg1"/>
                </a:solidFill>
                <a:latin typeface="Georgia" panose="02040502050405020303" pitchFamily="18" charset="0"/>
              </a:rPr>
              <a:t> prosper whithersoever thou </a:t>
            </a:r>
            <a:r>
              <a:rPr lang="en-US" sz="4800" b="1" dirty="0" err="1">
                <a:solidFill>
                  <a:schemeClr val="bg1"/>
                </a:solidFill>
                <a:latin typeface="Georgia" panose="02040502050405020303" pitchFamily="18" charset="0"/>
              </a:rPr>
              <a:t>goest</a:t>
            </a:r>
            <a:r>
              <a:rPr lang="en-US" sz="4800" b="1" dirty="0">
                <a:solidFill>
                  <a:schemeClr val="bg1"/>
                </a:solidFill>
                <a:latin typeface="Georgia" panose="02040502050405020303" pitchFamily="18" charset="0"/>
              </a:rPr>
              <a: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Joshua 1:8   This book of the law shall not depart out of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mouth; but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shalt meditate therein day and night, that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a:t>
            </a:r>
            <a:r>
              <a:rPr lang="en-US" sz="4800" b="1" dirty="0" err="1">
                <a:solidFill>
                  <a:schemeClr val="bg1"/>
                </a:solidFill>
                <a:latin typeface="Georgia" panose="02040502050405020303" pitchFamily="18" charset="0"/>
              </a:rPr>
              <a:t>mayest</a:t>
            </a:r>
            <a:r>
              <a:rPr lang="en-US" sz="4800" b="1" dirty="0">
                <a:solidFill>
                  <a:schemeClr val="bg1"/>
                </a:solidFill>
                <a:latin typeface="Georgia" panose="02040502050405020303" pitchFamily="18" charset="0"/>
              </a:rPr>
              <a:t> observe to do according to all that is written therein: for then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shalt make thy way prosperous, and then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shalt have good success.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Joshua 1:9   Have not I commanded </a:t>
            </a:r>
            <a:r>
              <a:rPr lang="en-US" sz="5400" b="1" u="sng" dirty="0">
                <a:solidFill>
                  <a:schemeClr val="bg1"/>
                </a:solidFill>
                <a:latin typeface="Georgia" panose="02040502050405020303" pitchFamily="18" charset="0"/>
              </a:rPr>
              <a:t>thee</a:t>
            </a:r>
            <a:r>
              <a:rPr lang="en-US" sz="5400" b="1" dirty="0">
                <a:solidFill>
                  <a:schemeClr val="bg1"/>
                </a:solidFill>
                <a:latin typeface="Georgia" panose="02040502050405020303" pitchFamily="18" charset="0"/>
              </a:rPr>
              <a:t>? Be strong and of a good courage; be not afraid, neither be </a:t>
            </a:r>
            <a:r>
              <a:rPr lang="en-US" sz="5400" b="1" u="sng" dirty="0">
                <a:solidFill>
                  <a:schemeClr val="bg1"/>
                </a:solidFill>
                <a:latin typeface="Georgia" panose="02040502050405020303" pitchFamily="18" charset="0"/>
              </a:rPr>
              <a:t>thou</a:t>
            </a:r>
            <a:r>
              <a:rPr lang="en-US" sz="5400" b="1" dirty="0">
                <a:solidFill>
                  <a:schemeClr val="bg1"/>
                </a:solidFill>
                <a:latin typeface="Georgia" panose="02040502050405020303" pitchFamily="18" charset="0"/>
              </a:rPr>
              <a:t> dismayed: for the LORD </a:t>
            </a:r>
            <a:r>
              <a:rPr lang="en-US" sz="5400" b="1" u="sng" dirty="0">
                <a:solidFill>
                  <a:schemeClr val="bg1"/>
                </a:solidFill>
                <a:latin typeface="Georgia" panose="02040502050405020303" pitchFamily="18" charset="0"/>
              </a:rPr>
              <a:t>thy</a:t>
            </a:r>
            <a:r>
              <a:rPr lang="en-US" sz="5400" b="1" dirty="0">
                <a:solidFill>
                  <a:schemeClr val="bg1"/>
                </a:solidFill>
                <a:latin typeface="Georgia" panose="02040502050405020303" pitchFamily="18" charset="0"/>
              </a:rPr>
              <a:t> God is with </a:t>
            </a:r>
            <a:r>
              <a:rPr lang="en-US" sz="5400" b="1" u="sng" dirty="0">
                <a:solidFill>
                  <a:schemeClr val="bg1"/>
                </a:solidFill>
                <a:latin typeface="Georgia" panose="02040502050405020303" pitchFamily="18" charset="0"/>
              </a:rPr>
              <a:t>thee</a:t>
            </a:r>
            <a:r>
              <a:rPr lang="en-US" sz="5400" b="1" dirty="0">
                <a:solidFill>
                  <a:schemeClr val="bg1"/>
                </a:solidFill>
                <a:latin typeface="Georgia" panose="02040502050405020303" pitchFamily="18" charset="0"/>
              </a:rPr>
              <a:t> whithersoever </a:t>
            </a:r>
            <a:r>
              <a:rPr lang="en-US" sz="5400" b="1" u="sng" dirty="0">
                <a:solidFill>
                  <a:schemeClr val="bg1"/>
                </a:solidFill>
                <a:latin typeface="Georgia" panose="02040502050405020303" pitchFamily="18" charset="0"/>
              </a:rPr>
              <a:t>thou</a:t>
            </a:r>
            <a:r>
              <a:rPr lang="en-US" sz="5400" b="1" dirty="0">
                <a:solidFill>
                  <a:schemeClr val="bg1"/>
                </a:solidFill>
                <a:latin typeface="Georgia" panose="02040502050405020303" pitchFamily="18" charset="0"/>
              </a:rPr>
              <a:t> </a:t>
            </a:r>
            <a:r>
              <a:rPr lang="en-US" sz="5400" b="1" dirty="0" err="1">
                <a:solidFill>
                  <a:schemeClr val="bg1"/>
                </a:solidFill>
                <a:latin typeface="Georgia" panose="02040502050405020303" pitchFamily="18" charset="0"/>
              </a:rPr>
              <a:t>goest</a:t>
            </a:r>
            <a:r>
              <a:rPr lang="en-US" sz="5400" b="1" dirty="0">
                <a:solidFill>
                  <a:schemeClr val="bg1"/>
                </a:solidFill>
                <a:latin typeface="Georgia" panose="02040502050405020303" pitchFamily="18" charset="0"/>
              </a:rPr>
              <a:t>.</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Joshua 1:10-11   Then Joshua commanded the officers of the people, saying,  11 Pass through the host, and command the people, saying, Prepare </a:t>
            </a:r>
            <a:r>
              <a:rPr lang="en-US" sz="4400" b="1" u="sng" dirty="0">
                <a:solidFill>
                  <a:schemeClr val="bg1"/>
                </a:solidFill>
                <a:latin typeface="Georgia" panose="02040502050405020303" pitchFamily="18" charset="0"/>
              </a:rPr>
              <a:t>you</a:t>
            </a:r>
            <a:r>
              <a:rPr lang="en-US" sz="4400" b="1" dirty="0">
                <a:solidFill>
                  <a:schemeClr val="bg1"/>
                </a:solidFill>
                <a:latin typeface="Georgia" panose="02040502050405020303" pitchFamily="18" charset="0"/>
              </a:rPr>
              <a:t> victuals; for within three days </a:t>
            </a:r>
            <a:r>
              <a:rPr lang="en-US" sz="4400" b="1" u="sng" dirty="0">
                <a:solidFill>
                  <a:schemeClr val="bg1"/>
                </a:solidFill>
                <a:latin typeface="Georgia" panose="02040502050405020303" pitchFamily="18" charset="0"/>
              </a:rPr>
              <a:t>ye</a:t>
            </a:r>
            <a:r>
              <a:rPr lang="en-US" sz="4400" b="1" dirty="0">
                <a:solidFill>
                  <a:schemeClr val="bg1"/>
                </a:solidFill>
                <a:latin typeface="Georgia" panose="02040502050405020303" pitchFamily="18" charset="0"/>
              </a:rPr>
              <a:t> shall pass over this Jordan, to go in to possess the land, which the LORD </a:t>
            </a:r>
            <a:r>
              <a:rPr lang="en-US" sz="4400" b="1" u="sng" dirty="0">
                <a:solidFill>
                  <a:schemeClr val="bg1"/>
                </a:solidFill>
                <a:latin typeface="Georgia" panose="02040502050405020303" pitchFamily="18" charset="0"/>
              </a:rPr>
              <a:t>your</a:t>
            </a:r>
            <a:r>
              <a:rPr lang="en-US" sz="4400" b="1" dirty="0">
                <a:solidFill>
                  <a:schemeClr val="bg1"/>
                </a:solidFill>
                <a:latin typeface="Georgia" panose="02040502050405020303" pitchFamily="18" charset="0"/>
              </a:rPr>
              <a:t> God giveth </a:t>
            </a:r>
            <a:r>
              <a:rPr lang="en-US" sz="4400" b="1" u="sng" dirty="0">
                <a:solidFill>
                  <a:schemeClr val="bg1"/>
                </a:solidFill>
                <a:latin typeface="Georgia" panose="02040502050405020303" pitchFamily="18" charset="0"/>
              </a:rPr>
              <a:t>you</a:t>
            </a:r>
            <a:r>
              <a:rPr lang="en-US" sz="4400" b="1" dirty="0">
                <a:solidFill>
                  <a:schemeClr val="bg1"/>
                </a:solidFill>
                <a:latin typeface="Georgia" panose="02040502050405020303" pitchFamily="18" charset="0"/>
              </a:rPr>
              <a:t> to possess it.</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Joshua 1:12-13   And to the </a:t>
            </a:r>
            <a:r>
              <a:rPr lang="en-US" sz="4800" b="1" dirty="0" err="1">
                <a:solidFill>
                  <a:schemeClr val="bg1"/>
                </a:solidFill>
                <a:latin typeface="Georgia" panose="02040502050405020303" pitchFamily="18" charset="0"/>
              </a:rPr>
              <a:t>Reubenites</a:t>
            </a:r>
            <a:r>
              <a:rPr lang="en-US" sz="4800" b="1" dirty="0">
                <a:solidFill>
                  <a:schemeClr val="bg1"/>
                </a:solidFill>
                <a:latin typeface="Georgia" panose="02040502050405020303" pitchFamily="18" charset="0"/>
              </a:rPr>
              <a:t>, and to the </a:t>
            </a:r>
            <a:r>
              <a:rPr lang="en-US" sz="4800" b="1" dirty="0" err="1">
                <a:solidFill>
                  <a:schemeClr val="bg1"/>
                </a:solidFill>
                <a:latin typeface="Georgia" panose="02040502050405020303" pitchFamily="18" charset="0"/>
              </a:rPr>
              <a:t>Gadites</a:t>
            </a:r>
            <a:r>
              <a:rPr lang="en-US" sz="4800" b="1" dirty="0">
                <a:solidFill>
                  <a:schemeClr val="bg1"/>
                </a:solidFill>
                <a:latin typeface="Georgia" panose="02040502050405020303" pitchFamily="18" charset="0"/>
              </a:rPr>
              <a:t>, and to half the tribe of Manasseh, </a:t>
            </a:r>
            <a:r>
              <a:rPr lang="en-US" sz="4800" b="1" dirty="0" err="1">
                <a:solidFill>
                  <a:schemeClr val="bg1"/>
                </a:solidFill>
                <a:latin typeface="Georgia" panose="02040502050405020303" pitchFamily="18" charset="0"/>
              </a:rPr>
              <a:t>spake</a:t>
            </a:r>
            <a:r>
              <a:rPr lang="en-US" sz="4800" b="1" dirty="0">
                <a:solidFill>
                  <a:schemeClr val="bg1"/>
                </a:solidFill>
                <a:latin typeface="Georgia" panose="02040502050405020303" pitchFamily="18" charset="0"/>
              </a:rPr>
              <a:t> Joshua, saying,  13 Remember the word which Moses the servant of the LORD commanded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saying, The LORD </a:t>
            </a:r>
            <a:r>
              <a:rPr lang="en-US" sz="4800" b="1" u="sng" dirty="0">
                <a:solidFill>
                  <a:schemeClr val="bg1"/>
                </a:solidFill>
                <a:latin typeface="Georgia" panose="02040502050405020303" pitchFamily="18" charset="0"/>
              </a:rPr>
              <a:t>your</a:t>
            </a:r>
            <a:r>
              <a:rPr lang="en-US" sz="4800" b="1" dirty="0">
                <a:solidFill>
                  <a:schemeClr val="bg1"/>
                </a:solidFill>
                <a:latin typeface="Georgia" panose="02040502050405020303" pitchFamily="18" charset="0"/>
              </a:rPr>
              <a:t> God hath given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rest, and hath given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this land.</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6186309"/>
          </a:xfrm>
          <a:prstGeom prst="rect">
            <a:avLst/>
          </a:prstGeom>
        </p:spPr>
        <p:txBody>
          <a:bodyPr wrap="square">
            <a:spAutoFit/>
          </a:bodyPr>
          <a:lstStyle/>
          <a:p>
            <a:pPr algn="just"/>
            <a:r>
              <a:rPr lang="en-US" sz="3600" b="1" dirty="0">
                <a:solidFill>
                  <a:schemeClr val="bg1"/>
                </a:solidFill>
                <a:latin typeface="Georgia" panose="02040502050405020303" pitchFamily="18" charset="0"/>
              </a:rPr>
              <a:t>Joshua 1:14-15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wives,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little ones, and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cattle, shall remain in the land which Moses gave </a:t>
            </a:r>
            <a:r>
              <a:rPr lang="en-US" sz="3600" b="1" u="sng" dirty="0">
                <a:solidFill>
                  <a:schemeClr val="bg1"/>
                </a:solidFill>
                <a:latin typeface="Georgia" panose="02040502050405020303" pitchFamily="18" charset="0"/>
              </a:rPr>
              <a:t>you</a:t>
            </a:r>
            <a:r>
              <a:rPr lang="en-US" sz="3600" b="1" dirty="0">
                <a:solidFill>
                  <a:schemeClr val="bg1"/>
                </a:solidFill>
                <a:latin typeface="Georgia" panose="02040502050405020303" pitchFamily="18" charset="0"/>
              </a:rPr>
              <a:t> on this side Jordan; but </a:t>
            </a:r>
            <a:r>
              <a:rPr lang="en-US" sz="3600" b="1" u="sng" dirty="0">
                <a:solidFill>
                  <a:schemeClr val="bg1"/>
                </a:solidFill>
                <a:latin typeface="Georgia" panose="02040502050405020303" pitchFamily="18" charset="0"/>
              </a:rPr>
              <a:t>ye</a:t>
            </a:r>
            <a:r>
              <a:rPr lang="en-US" sz="3600" b="1" dirty="0">
                <a:solidFill>
                  <a:schemeClr val="bg1"/>
                </a:solidFill>
                <a:latin typeface="Georgia" panose="02040502050405020303" pitchFamily="18" charset="0"/>
              </a:rPr>
              <a:t> shall pass before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brethren armed, all the mighty men of </a:t>
            </a:r>
            <a:r>
              <a:rPr lang="en-US" sz="3600" b="1" dirty="0" err="1">
                <a:solidFill>
                  <a:schemeClr val="bg1"/>
                </a:solidFill>
                <a:latin typeface="Georgia" panose="02040502050405020303" pitchFamily="18" charset="0"/>
              </a:rPr>
              <a:t>valour</a:t>
            </a:r>
            <a:r>
              <a:rPr lang="en-US" sz="3600" b="1" dirty="0">
                <a:solidFill>
                  <a:schemeClr val="bg1"/>
                </a:solidFill>
                <a:latin typeface="Georgia" panose="02040502050405020303" pitchFamily="18" charset="0"/>
              </a:rPr>
              <a:t>, and help them;  15 Until the LORD have given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brethren rest, as he hath given </a:t>
            </a:r>
            <a:r>
              <a:rPr lang="en-US" sz="3600" b="1" u="sng" dirty="0">
                <a:solidFill>
                  <a:schemeClr val="bg1"/>
                </a:solidFill>
                <a:latin typeface="Georgia" panose="02040502050405020303" pitchFamily="18" charset="0"/>
              </a:rPr>
              <a:t>you</a:t>
            </a:r>
            <a:r>
              <a:rPr lang="en-US" sz="3600" b="1" dirty="0">
                <a:solidFill>
                  <a:schemeClr val="bg1"/>
                </a:solidFill>
                <a:latin typeface="Georgia" panose="02040502050405020303" pitchFamily="18" charset="0"/>
              </a:rPr>
              <a:t>, and they also have possessed the land which the LORD </a:t>
            </a:r>
            <a:r>
              <a:rPr lang="en-US" sz="3600" b="1" u="sng" dirty="0">
                <a:solidFill>
                  <a:schemeClr val="bg1"/>
                </a:solidFill>
                <a:latin typeface="Georgia" panose="02040502050405020303" pitchFamily="18" charset="0"/>
              </a:rPr>
              <a:t>your</a:t>
            </a:r>
            <a:r>
              <a:rPr lang="en-US" sz="3600" b="1" dirty="0">
                <a:solidFill>
                  <a:schemeClr val="bg1"/>
                </a:solidFill>
                <a:latin typeface="Georgia" panose="02040502050405020303" pitchFamily="18" charset="0"/>
              </a:rPr>
              <a:t> God giveth them: then </a:t>
            </a:r>
            <a:r>
              <a:rPr lang="en-US" sz="3600" b="1" u="sng" dirty="0">
                <a:solidFill>
                  <a:schemeClr val="bg1"/>
                </a:solidFill>
                <a:latin typeface="Georgia" panose="02040502050405020303" pitchFamily="18" charset="0"/>
              </a:rPr>
              <a:t>ye</a:t>
            </a:r>
            <a:r>
              <a:rPr lang="en-US" sz="3600" b="1" dirty="0">
                <a:solidFill>
                  <a:schemeClr val="bg1"/>
                </a:solidFill>
                <a:latin typeface="Georgia" panose="02040502050405020303" pitchFamily="18" charset="0"/>
              </a:rPr>
              <a:t> shall return unto the land of your possession, and enjoy it, which Moses the LORD'S servant gave </a:t>
            </a:r>
            <a:r>
              <a:rPr lang="en-US" sz="3600" b="1" u="sng" dirty="0">
                <a:solidFill>
                  <a:schemeClr val="bg1"/>
                </a:solidFill>
                <a:latin typeface="Georgia" panose="02040502050405020303" pitchFamily="18" charset="0"/>
              </a:rPr>
              <a:t>you</a:t>
            </a:r>
            <a:r>
              <a:rPr lang="en-US" sz="3600" b="1" dirty="0">
                <a:solidFill>
                  <a:schemeClr val="bg1"/>
                </a:solidFill>
                <a:latin typeface="Georgia" panose="02040502050405020303" pitchFamily="18" charset="0"/>
              </a:rPr>
              <a:t> on this side Jordan toward the </a:t>
            </a:r>
            <a:r>
              <a:rPr lang="en-US" sz="3600" b="1" dirty="0" err="1">
                <a:solidFill>
                  <a:schemeClr val="bg1"/>
                </a:solidFill>
                <a:latin typeface="Georgia" panose="02040502050405020303" pitchFamily="18" charset="0"/>
              </a:rPr>
              <a:t>sunrising</a:t>
            </a:r>
            <a:r>
              <a:rPr lang="en-US" sz="3600" b="1" dirty="0">
                <a:solidFill>
                  <a:schemeClr val="bg1"/>
                </a:solidFill>
                <a:latin typeface="Georgia" panose="02040502050405020303" pitchFamily="18" charset="0"/>
              </a:rPr>
              <a:t>.</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Joshua 1:16-17   And they answered Joshua, saying, All that </a:t>
            </a:r>
            <a:r>
              <a:rPr lang="en-US" sz="4600" b="1" u="sng" dirty="0">
                <a:solidFill>
                  <a:schemeClr val="bg1"/>
                </a:solidFill>
                <a:latin typeface="Georgia" panose="02040502050405020303" pitchFamily="18" charset="0"/>
              </a:rPr>
              <a:t>thou</a:t>
            </a:r>
            <a:r>
              <a:rPr lang="en-US" sz="4600" b="1" dirty="0">
                <a:solidFill>
                  <a:schemeClr val="bg1"/>
                </a:solidFill>
                <a:latin typeface="Georgia" panose="02040502050405020303" pitchFamily="18" charset="0"/>
              </a:rPr>
              <a:t> </a:t>
            </a:r>
            <a:r>
              <a:rPr lang="en-US" sz="4600" b="1" dirty="0" err="1">
                <a:solidFill>
                  <a:schemeClr val="bg1"/>
                </a:solidFill>
                <a:latin typeface="Georgia" panose="02040502050405020303" pitchFamily="18" charset="0"/>
              </a:rPr>
              <a:t>commandest</a:t>
            </a:r>
            <a:r>
              <a:rPr lang="en-US" sz="4600" b="1" dirty="0">
                <a:solidFill>
                  <a:schemeClr val="bg1"/>
                </a:solidFill>
                <a:latin typeface="Georgia" panose="02040502050405020303" pitchFamily="18" charset="0"/>
              </a:rPr>
              <a:t> us we will do, and whithersoever </a:t>
            </a:r>
            <a:r>
              <a:rPr lang="en-US" sz="4600" b="1" u="sng" dirty="0">
                <a:solidFill>
                  <a:schemeClr val="bg1"/>
                </a:solidFill>
                <a:latin typeface="Georgia" panose="02040502050405020303" pitchFamily="18" charset="0"/>
              </a:rPr>
              <a:t>thou</a:t>
            </a:r>
            <a:r>
              <a:rPr lang="en-US" sz="4600" b="1" dirty="0">
                <a:solidFill>
                  <a:schemeClr val="bg1"/>
                </a:solidFill>
                <a:latin typeface="Georgia" panose="02040502050405020303" pitchFamily="18" charset="0"/>
              </a:rPr>
              <a:t> </a:t>
            </a:r>
            <a:r>
              <a:rPr lang="en-US" sz="4600" b="1" dirty="0" err="1">
                <a:solidFill>
                  <a:schemeClr val="bg1"/>
                </a:solidFill>
                <a:latin typeface="Georgia" panose="02040502050405020303" pitchFamily="18" charset="0"/>
              </a:rPr>
              <a:t>sendest</a:t>
            </a:r>
            <a:r>
              <a:rPr lang="en-US" sz="4600" b="1" dirty="0">
                <a:solidFill>
                  <a:schemeClr val="bg1"/>
                </a:solidFill>
                <a:latin typeface="Georgia" panose="02040502050405020303" pitchFamily="18" charset="0"/>
              </a:rPr>
              <a:t> us, we will go.  17 According as we hearkened unto Moses in all things, so will we hearken unto </a:t>
            </a:r>
            <a:r>
              <a:rPr lang="en-US" sz="4600" b="1" u="sng" dirty="0">
                <a:solidFill>
                  <a:schemeClr val="bg1"/>
                </a:solidFill>
                <a:latin typeface="Georgia" panose="02040502050405020303" pitchFamily="18" charset="0"/>
              </a:rPr>
              <a:t>thee</a:t>
            </a:r>
            <a:r>
              <a:rPr lang="en-US" sz="4600" b="1" dirty="0">
                <a:solidFill>
                  <a:schemeClr val="bg1"/>
                </a:solidFill>
                <a:latin typeface="Georgia" panose="02040502050405020303" pitchFamily="18" charset="0"/>
              </a:rPr>
              <a:t>: only the LORD </a:t>
            </a:r>
            <a:r>
              <a:rPr lang="en-US" sz="4600" b="1" u="sng" dirty="0">
                <a:solidFill>
                  <a:schemeClr val="bg1"/>
                </a:solidFill>
                <a:latin typeface="Georgia" panose="02040502050405020303" pitchFamily="18" charset="0"/>
              </a:rPr>
              <a:t>thy</a:t>
            </a:r>
            <a:r>
              <a:rPr lang="en-US" sz="4600" b="1" dirty="0">
                <a:solidFill>
                  <a:schemeClr val="bg1"/>
                </a:solidFill>
                <a:latin typeface="Georgia" panose="02040502050405020303" pitchFamily="18" charset="0"/>
              </a:rPr>
              <a:t> God be with </a:t>
            </a:r>
            <a:r>
              <a:rPr lang="en-US" sz="4600" b="1" u="sng" dirty="0">
                <a:solidFill>
                  <a:schemeClr val="bg1"/>
                </a:solidFill>
                <a:latin typeface="Georgia" panose="02040502050405020303" pitchFamily="18" charset="0"/>
              </a:rPr>
              <a:t>thee</a:t>
            </a:r>
            <a:r>
              <a:rPr lang="en-US" sz="4600" b="1" dirty="0">
                <a:solidFill>
                  <a:schemeClr val="bg1"/>
                </a:solidFill>
                <a:latin typeface="Georgia" panose="02040502050405020303" pitchFamily="18" charset="0"/>
              </a:rPr>
              <a:t>, as he was with Moses.</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 Joshua 1:18   Whosoever he be that doth rebel against </a:t>
            </a:r>
            <a:r>
              <a:rPr lang="en-US" sz="5400" b="1" u="sng" dirty="0">
                <a:solidFill>
                  <a:schemeClr val="bg1"/>
                </a:solidFill>
                <a:latin typeface="Georgia" panose="02040502050405020303" pitchFamily="18" charset="0"/>
              </a:rPr>
              <a:t>thy</a:t>
            </a:r>
            <a:r>
              <a:rPr lang="en-US" sz="5400" b="1" dirty="0">
                <a:solidFill>
                  <a:schemeClr val="bg1"/>
                </a:solidFill>
                <a:latin typeface="Georgia" panose="02040502050405020303" pitchFamily="18" charset="0"/>
              </a:rPr>
              <a:t> commandment, and will not hearken unto </a:t>
            </a:r>
            <a:r>
              <a:rPr lang="en-US" sz="5400" b="1" u="sng" dirty="0">
                <a:solidFill>
                  <a:schemeClr val="bg1"/>
                </a:solidFill>
                <a:latin typeface="Georgia" panose="02040502050405020303" pitchFamily="18" charset="0"/>
              </a:rPr>
              <a:t>thy</a:t>
            </a:r>
            <a:r>
              <a:rPr lang="en-US" sz="5400" b="1" dirty="0">
                <a:solidFill>
                  <a:schemeClr val="bg1"/>
                </a:solidFill>
                <a:latin typeface="Georgia" panose="02040502050405020303" pitchFamily="18" charset="0"/>
              </a:rPr>
              <a:t> words in all that </a:t>
            </a:r>
            <a:r>
              <a:rPr lang="en-US" sz="5400" b="1" u="sng" dirty="0">
                <a:solidFill>
                  <a:schemeClr val="bg1"/>
                </a:solidFill>
                <a:latin typeface="Georgia" panose="02040502050405020303" pitchFamily="18" charset="0"/>
              </a:rPr>
              <a:t>thou</a:t>
            </a:r>
            <a:r>
              <a:rPr lang="en-US" sz="5400" b="1" dirty="0">
                <a:solidFill>
                  <a:schemeClr val="bg1"/>
                </a:solidFill>
                <a:latin typeface="Georgia" panose="02040502050405020303" pitchFamily="18" charset="0"/>
              </a:rPr>
              <a:t> </a:t>
            </a:r>
            <a:r>
              <a:rPr lang="en-US" sz="5400" b="1" dirty="0" err="1">
                <a:solidFill>
                  <a:schemeClr val="bg1"/>
                </a:solidFill>
                <a:latin typeface="Georgia" panose="02040502050405020303" pitchFamily="18" charset="0"/>
              </a:rPr>
              <a:t>commandest</a:t>
            </a:r>
            <a:r>
              <a:rPr lang="en-US" sz="5400" b="1" dirty="0">
                <a:solidFill>
                  <a:schemeClr val="bg1"/>
                </a:solidFill>
                <a:latin typeface="Georgia" panose="02040502050405020303" pitchFamily="18" charset="0"/>
              </a:rPr>
              <a:t> him, he shall be put to death: only be strong and of a good courage.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Luke 22:31-32   And the Lord said, Simon, Simon, behold, Satan hath desired to have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that he may sift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as wheat:  32 But I have prayed for </a:t>
            </a:r>
            <a:r>
              <a:rPr lang="en-US" sz="4800" b="1" u="sng" dirty="0">
                <a:solidFill>
                  <a:schemeClr val="bg1"/>
                </a:solidFill>
                <a:latin typeface="Georgia" panose="02040502050405020303" pitchFamily="18" charset="0"/>
              </a:rPr>
              <a:t>thee</a:t>
            </a:r>
            <a:r>
              <a:rPr lang="en-US" sz="4800" b="1" dirty="0">
                <a:solidFill>
                  <a:schemeClr val="bg1"/>
                </a:solidFill>
                <a:latin typeface="Georgia" panose="02040502050405020303" pitchFamily="18" charset="0"/>
              </a:rPr>
              <a:t>, that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faith fail not: and when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art converted, strengthen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brethren.</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00980402"/>
              </p:ext>
            </p:extLst>
          </p:nvPr>
        </p:nvGraphicFramePr>
        <p:xfrm>
          <a:off x="241068" y="182876"/>
          <a:ext cx="11712633" cy="6201298"/>
        </p:xfrm>
        <a:graphic>
          <a:graphicData uri="http://schemas.openxmlformats.org/drawingml/2006/table">
            <a:tbl>
              <a:tblPr firstRow="1" firstCol="1" bandRow="1">
                <a:tableStyleId>{46F890A9-2807-4EBB-B81D-B2AA78EC7F39}</a:tableStyleId>
              </a:tblPr>
              <a:tblGrid>
                <a:gridCol w="4280038"/>
                <a:gridCol w="1858148"/>
                <a:gridCol w="1858148"/>
                <a:gridCol w="3716299"/>
              </a:tblGrid>
              <a:tr h="2098862">
                <a:tc>
                  <a:txBody>
                    <a:bodyPr/>
                    <a:lstStyle/>
                    <a:p>
                      <a:pPr marL="0" marR="0" algn="ctr">
                        <a:lnSpc>
                          <a:spcPct val="107000"/>
                        </a:lnSpc>
                        <a:spcBef>
                          <a:spcPts val="0"/>
                        </a:spcBef>
                        <a:spcAft>
                          <a:spcPts val="0"/>
                        </a:spcAft>
                      </a:pPr>
                      <a:r>
                        <a:rPr lang="en-US" sz="6000" dirty="0">
                          <a:effectLst/>
                        </a:rPr>
                        <a:t>Singular Form</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6000" dirty="0">
                          <a:effectLst/>
                        </a:rPr>
                        <a:t># Times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6000">
                          <a:effectLst/>
                        </a:rPr>
                        <a:t>Plural Form</a:t>
                      </a:r>
                      <a:endParaRPr lang="en-US" sz="6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5609">
                <a:tc>
                  <a:txBody>
                    <a:bodyPr/>
                    <a:lstStyle/>
                    <a:p>
                      <a:pPr marL="0" marR="0" algn="ctr">
                        <a:lnSpc>
                          <a:spcPct val="107000"/>
                        </a:lnSpc>
                        <a:spcBef>
                          <a:spcPts val="0"/>
                        </a:spcBef>
                        <a:spcAft>
                          <a:spcPts val="0"/>
                        </a:spcAft>
                      </a:pPr>
                      <a:r>
                        <a:rPr lang="en-US" sz="6000" b="1" dirty="0">
                          <a:effectLst/>
                        </a:rPr>
                        <a:t>T</a:t>
                      </a:r>
                      <a:r>
                        <a:rPr lang="en-US" sz="6000" b="0" dirty="0">
                          <a:effectLst/>
                        </a:rPr>
                        <a:t>hee</a:t>
                      </a:r>
                      <a:endParaRPr lang="en-US" sz="6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a:effectLst/>
                        </a:rPr>
                        <a:t>3826</a:t>
                      </a:r>
                      <a:endParaRPr lang="en-US" sz="6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dirty="0">
                          <a:effectLst/>
                        </a:rPr>
                        <a:t>2613</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b="1" dirty="0">
                          <a:effectLst/>
                        </a:rPr>
                        <a:t>Y</a:t>
                      </a:r>
                      <a:r>
                        <a:rPr lang="en-US" sz="6000" dirty="0">
                          <a:effectLst/>
                        </a:rPr>
                        <a:t>ou</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5609">
                <a:tc>
                  <a:txBody>
                    <a:bodyPr/>
                    <a:lstStyle/>
                    <a:p>
                      <a:pPr marL="0" marR="0" algn="ctr">
                        <a:lnSpc>
                          <a:spcPct val="107000"/>
                        </a:lnSpc>
                        <a:spcBef>
                          <a:spcPts val="0"/>
                        </a:spcBef>
                        <a:spcAft>
                          <a:spcPts val="0"/>
                        </a:spcAft>
                      </a:pPr>
                      <a:r>
                        <a:rPr lang="en-US" sz="6000" b="1" dirty="0">
                          <a:effectLst/>
                        </a:rPr>
                        <a:t>T</a:t>
                      </a:r>
                      <a:r>
                        <a:rPr lang="en-US" sz="6000" b="0" dirty="0">
                          <a:effectLst/>
                        </a:rPr>
                        <a:t>hou</a:t>
                      </a:r>
                      <a:endParaRPr lang="en-US" sz="6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a:effectLst/>
                        </a:rPr>
                        <a:t>5474</a:t>
                      </a:r>
                      <a:endParaRPr lang="en-US" sz="6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dirty="0">
                          <a:effectLst/>
                        </a:rPr>
                        <a:t>3985</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b="1" dirty="0">
                          <a:effectLst/>
                        </a:rPr>
                        <a:t>Y</a:t>
                      </a:r>
                      <a:r>
                        <a:rPr lang="en-US" sz="6000" dirty="0">
                          <a:effectLst/>
                        </a:rPr>
                        <a:t>e</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5609">
                <a:tc>
                  <a:txBody>
                    <a:bodyPr/>
                    <a:lstStyle/>
                    <a:p>
                      <a:pPr marL="0" marR="0" algn="ctr">
                        <a:lnSpc>
                          <a:spcPct val="107000"/>
                        </a:lnSpc>
                        <a:spcBef>
                          <a:spcPts val="0"/>
                        </a:spcBef>
                        <a:spcAft>
                          <a:spcPts val="0"/>
                        </a:spcAft>
                      </a:pPr>
                      <a:r>
                        <a:rPr lang="en-US" sz="6000" b="1" dirty="0">
                          <a:effectLst/>
                        </a:rPr>
                        <a:t>T</a:t>
                      </a:r>
                      <a:r>
                        <a:rPr lang="en-US" sz="6000" b="0" dirty="0">
                          <a:effectLst/>
                        </a:rPr>
                        <a:t>hine</a:t>
                      </a:r>
                      <a:endParaRPr lang="en-US" sz="6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a:effectLst/>
                        </a:rPr>
                        <a:t>937</a:t>
                      </a:r>
                      <a:endParaRPr lang="en-US" sz="6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dirty="0">
                          <a:effectLst/>
                        </a:rPr>
                        <a:t>12</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b="1" dirty="0">
                          <a:effectLst/>
                        </a:rPr>
                        <a:t>Y</a:t>
                      </a:r>
                      <a:r>
                        <a:rPr lang="en-US" sz="6000" dirty="0">
                          <a:effectLst/>
                        </a:rPr>
                        <a:t>ours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5609">
                <a:tc>
                  <a:txBody>
                    <a:bodyPr/>
                    <a:lstStyle/>
                    <a:p>
                      <a:pPr marL="0" marR="0" algn="ctr">
                        <a:lnSpc>
                          <a:spcPct val="107000"/>
                        </a:lnSpc>
                        <a:spcBef>
                          <a:spcPts val="0"/>
                        </a:spcBef>
                        <a:spcAft>
                          <a:spcPts val="0"/>
                        </a:spcAft>
                      </a:pPr>
                      <a:r>
                        <a:rPr lang="en-US" sz="6000" b="1" dirty="0">
                          <a:effectLst/>
                        </a:rPr>
                        <a:t>T</a:t>
                      </a:r>
                      <a:r>
                        <a:rPr lang="en-US" sz="6000" b="0" dirty="0">
                          <a:effectLst/>
                        </a:rPr>
                        <a:t>hy</a:t>
                      </a:r>
                      <a:endParaRPr lang="en-US" sz="6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dirty="0">
                          <a:effectLst/>
                        </a:rPr>
                        <a:t>4603</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dirty="0">
                          <a:effectLst/>
                        </a:rPr>
                        <a:t>1776</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6000" b="1" dirty="0">
                          <a:effectLst/>
                        </a:rPr>
                        <a:t>Y</a:t>
                      </a:r>
                      <a:r>
                        <a:rPr lang="en-US" sz="6000" dirty="0">
                          <a:effectLst/>
                        </a:rPr>
                        <a:t>our</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Luke 22:31-32 (False ESV)   "Simon, Simon, behold, Satan demanded to have you, that he might sift you like wheat, 32 but I have prayed for you that your faith may not fail. And when you have turned again, strengthen your brothers."</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Revelation 2:10   Fear none of those things which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shalt suffer: behold, the devil shall cast some of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into prison, that </a:t>
            </a:r>
            <a:r>
              <a:rPr lang="en-US" sz="4800" b="1" u="sng" dirty="0">
                <a:solidFill>
                  <a:schemeClr val="bg1"/>
                </a:solidFill>
                <a:latin typeface="Georgia" panose="02040502050405020303" pitchFamily="18" charset="0"/>
              </a:rPr>
              <a:t>ye</a:t>
            </a:r>
            <a:r>
              <a:rPr lang="en-US" sz="4800" b="1" dirty="0">
                <a:solidFill>
                  <a:schemeClr val="bg1"/>
                </a:solidFill>
                <a:latin typeface="Georgia" panose="02040502050405020303" pitchFamily="18" charset="0"/>
              </a:rPr>
              <a:t> may be tried; and </a:t>
            </a:r>
            <a:r>
              <a:rPr lang="en-US" sz="4800" b="1" u="sng" dirty="0">
                <a:solidFill>
                  <a:schemeClr val="bg1"/>
                </a:solidFill>
                <a:latin typeface="Georgia" panose="02040502050405020303" pitchFamily="18" charset="0"/>
              </a:rPr>
              <a:t>ye</a:t>
            </a:r>
            <a:r>
              <a:rPr lang="en-US" sz="4800" b="1" dirty="0">
                <a:solidFill>
                  <a:schemeClr val="bg1"/>
                </a:solidFill>
                <a:latin typeface="Georgia" panose="02040502050405020303" pitchFamily="18" charset="0"/>
              </a:rPr>
              <a:t> shall have tribulation ten days: be </a:t>
            </a:r>
            <a:r>
              <a:rPr lang="en-US" sz="4800" b="1" u="sng" dirty="0">
                <a:solidFill>
                  <a:schemeClr val="bg1"/>
                </a:solidFill>
                <a:latin typeface="Georgia" panose="02040502050405020303" pitchFamily="18" charset="0"/>
              </a:rPr>
              <a:t>thou</a:t>
            </a:r>
            <a:r>
              <a:rPr lang="en-US" sz="4800" b="1" dirty="0">
                <a:solidFill>
                  <a:schemeClr val="bg1"/>
                </a:solidFill>
                <a:latin typeface="Georgia" panose="02040502050405020303" pitchFamily="18" charset="0"/>
              </a:rPr>
              <a:t> faithful unto death, and I will give </a:t>
            </a:r>
            <a:r>
              <a:rPr lang="en-US" sz="4800" b="1" u="sng" dirty="0">
                <a:solidFill>
                  <a:schemeClr val="bg1"/>
                </a:solidFill>
                <a:latin typeface="Georgia" panose="02040502050405020303" pitchFamily="18" charset="0"/>
              </a:rPr>
              <a:t>thee</a:t>
            </a:r>
            <a:r>
              <a:rPr lang="en-US" sz="4800" b="1" dirty="0">
                <a:solidFill>
                  <a:schemeClr val="bg1"/>
                </a:solidFill>
                <a:latin typeface="Georgia" panose="02040502050405020303" pitchFamily="18" charset="0"/>
              </a:rPr>
              <a:t> a crown of life.</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6555641"/>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27:43-45   Now therefore, my son, obey my voice; and arise, flee thou to Laban my brother to Haran;  44 And tarry with him a few days, until </a:t>
            </a:r>
            <a:r>
              <a:rPr lang="en-US" sz="4200" b="1" u="sng" dirty="0">
                <a:solidFill>
                  <a:schemeClr val="bg1"/>
                </a:solidFill>
                <a:latin typeface="Georgia" panose="02040502050405020303" pitchFamily="18" charset="0"/>
              </a:rPr>
              <a:t>thy</a:t>
            </a:r>
            <a:r>
              <a:rPr lang="en-US" sz="4200" b="1" dirty="0">
                <a:solidFill>
                  <a:schemeClr val="bg1"/>
                </a:solidFill>
                <a:latin typeface="Georgia" panose="02040502050405020303" pitchFamily="18" charset="0"/>
              </a:rPr>
              <a:t> brother's fury turn away;  45 Until </a:t>
            </a:r>
            <a:r>
              <a:rPr lang="en-US" sz="4200" b="1" u="sng" dirty="0">
                <a:solidFill>
                  <a:schemeClr val="bg1"/>
                </a:solidFill>
                <a:latin typeface="Georgia" panose="02040502050405020303" pitchFamily="18" charset="0"/>
              </a:rPr>
              <a:t>thy</a:t>
            </a:r>
            <a:r>
              <a:rPr lang="en-US" sz="4200" b="1" dirty="0">
                <a:solidFill>
                  <a:schemeClr val="bg1"/>
                </a:solidFill>
                <a:latin typeface="Georgia" panose="02040502050405020303" pitchFamily="18" charset="0"/>
              </a:rPr>
              <a:t> brother's anger turn away from </a:t>
            </a:r>
            <a:r>
              <a:rPr lang="en-US" sz="4200" b="1" u="sng" dirty="0">
                <a:solidFill>
                  <a:schemeClr val="bg1"/>
                </a:solidFill>
                <a:latin typeface="Georgia" panose="02040502050405020303" pitchFamily="18" charset="0"/>
              </a:rPr>
              <a:t>thee</a:t>
            </a:r>
            <a:r>
              <a:rPr lang="en-US" sz="4200" b="1" dirty="0">
                <a:solidFill>
                  <a:schemeClr val="bg1"/>
                </a:solidFill>
                <a:latin typeface="Georgia" panose="02040502050405020303" pitchFamily="18" charset="0"/>
              </a:rPr>
              <a:t>, and he forget that which </a:t>
            </a:r>
            <a:r>
              <a:rPr lang="en-US" sz="4200" b="1" u="sng" dirty="0">
                <a:solidFill>
                  <a:schemeClr val="bg1"/>
                </a:solidFill>
                <a:latin typeface="Georgia" panose="02040502050405020303" pitchFamily="18" charset="0"/>
              </a:rPr>
              <a:t>thou</a:t>
            </a:r>
            <a:r>
              <a:rPr lang="en-US" sz="4200" b="1" dirty="0">
                <a:solidFill>
                  <a:schemeClr val="bg1"/>
                </a:solidFill>
                <a:latin typeface="Georgia" panose="02040502050405020303" pitchFamily="18" charset="0"/>
              </a:rPr>
              <a:t> hast done to him: then I will send, and fetch </a:t>
            </a:r>
            <a:r>
              <a:rPr lang="en-US" sz="4200" b="1" u="sng" dirty="0">
                <a:solidFill>
                  <a:schemeClr val="bg1"/>
                </a:solidFill>
                <a:latin typeface="Georgia" panose="02040502050405020303" pitchFamily="18" charset="0"/>
              </a:rPr>
              <a:t>thee</a:t>
            </a:r>
            <a:r>
              <a:rPr lang="en-US" sz="4200" b="1" dirty="0">
                <a:solidFill>
                  <a:schemeClr val="bg1"/>
                </a:solidFill>
                <a:latin typeface="Georgia" panose="02040502050405020303" pitchFamily="18" charset="0"/>
              </a:rPr>
              <a:t> from thence: why should I be deprived also of </a:t>
            </a:r>
            <a:r>
              <a:rPr lang="en-US" sz="4200" b="1" u="sng" dirty="0">
                <a:solidFill>
                  <a:schemeClr val="bg1"/>
                </a:solidFill>
                <a:latin typeface="Georgia" panose="02040502050405020303" pitchFamily="18" charset="0"/>
              </a:rPr>
              <a:t>you</a:t>
            </a:r>
            <a:r>
              <a:rPr lang="en-US" sz="4200" b="1" dirty="0">
                <a:solidFill>
                  <a:schemeClr val="bg1"/>
                </a:solidFill>
                <a:latin typeface="Georgia" panose="02040502050405020303" pitchFamily="18" charset="0"/>
              </a:rPr>
              <a:t> both in one day?</a:t>
            </a:r>
            <a:endParaRPr lang="en-US" sz="4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10:14   How then shall they call on him in whom they have not believed? and how shall they believe in him of whom they have not heard? and how shall they hear without a preacher?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8:1   At that time,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they shall bring out the bones of the kings of Judah, and the bones of his princes, and the bones of the priests, and the bones of the prophets, and the bones of the inhabitants of Jerusalem, out of their graves: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8:2   And they shall spread them before the sun, and the moon, and all the host of heaven, whom they have loved, and whom they have served, and after whom they have walked, and whom they have sought, and whom they have worshipped: they shall not be gathered, nor be buried; they shall be for dung upon the face of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8:3   And death shall be chosen rather than life by all the residue of them that remain of this evil family, which remain in all the places whither I have driven them,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of hosts.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22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Jeremiah 16:4   They shall die of grievous deaths; they shall not be lamented; neither shall they be buried; but they shall be as dung upon the face of the earth: and they shall be consumed by the sword, and by famine; and their </a:t>
            </a:r>
            <a:r>
              <a:rPr lang="en-US" sz="4600" b="1" dirty="0" err="1">
                <a:solidFill>
                  <a:prstClr val="white"/>
                </a:solidFill>
                <a:latin typeface="Georgia" panose="02040502050405020303" pitchFamily="18" charset="0"/>
              </a:rPr>
              <a:t>carcases</a:t>
            </a:r>
            <a:r>
              <a:rPr lang="en-US" sz="4600" b="1" dirty="0">
                <a:solidFill>
                  <a:prstClr val="white"/>
                </a:solidFill>
                <a:latin typeface="Georgia" panose="02040502050405020303" pitchFamily="18" charset="0"/>
              </a:rPr>
              <a:t> shall be meat for the fowls of heaven, and for the beasts of the earth.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16:5   For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Enter not into the house of mourning, neither go to lament nor bemoan them: for I have taken away my peace from this people,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even lovingkindness and mercies.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205345"/>
            <a:ext cx="11787446"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Exodus 29:42-43   This shall be a continual burnt offering throughout your generations at the door of the tabernacle of the congregation before the LORD: where I will meet </a:t>
            </a:r>
            <a:r>
              <a:rPr lang="en-US" sz="4400" b="1" u="sng" dirty="0">
                <a:solidFill>
                  <a:schemeClr val="bg1"/>
                </a:solidFill>
                <a:latin typeface="Georgia" panose="02040502050405020303" pitchFamily="18" charset="0"/>
              </a:rPr>
              <a:t>you</a:t>
            </a:r>
            <a:r>
              <a:rPr lang="en-US" sz="4400" b="1" dirty="0">
                <a:solidFill>
                  <a:schemeClr val="bg1"/>
                </a:solidFill>
                <a:latin typeface="Georgia" panose="02040502050405020303" pitchFamily="18" charset="0"/>
              </a:rPr>
              <a:t>, to speak there unto </a:t>
            </a:r>
            <a:r>
              <a:rPr lang="en-US" sz="4400" b="1" u="sng" dirty="0">
                <a:solidFill>
                  <a:schemeClr val="bg1"/>
                </a:solidFill>
                <a:latin typeface="Georgia" panose="02040502050405020303" pitchFamily="18" charset="0"/>
              </a:rPr>
              <a:t>thee</a:t>
            </a:r>
            <a:r>
              <a:rPr lang="en-US" sz="4400" b="1" dirty="0">
                <a:solidFill>
                  <a:schemeClr val="bg1"/>
                </a:solidFill>
                <a:latin typeface="Georgia" panose="02040502050405020303" pitchFamily="18" charset="0"/>
              </a:rPr>
              <a:t>.  43 And there I will meet with the children of Israel, and the tabernacle shall be sanctified by my glory.</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1:24-27   Because I have called, and ye refused; I have stretched out my hand, and no man regarded;  25 But ye have set at </a:t>
            </a:r>
            <a:r>
              <a:rPr lang="en-US" sz="4000" b="1" dirty="0" err="1">
                <a:solidFill>
                  <a:prstClr val="white"/>
                </a:solidFill>
                <a:latin typeface="Georgia" panose="02040502050405020303" pitchFamily="18" charset="0"/>
              </a:rPr>
              <a:t>nought</a:t>
            </a:r>
            <a:r>
              <a:rPr lang="en-US" sz="4000" b="1" dirty="0">
                <a:solidFill>
                  <a:prstClr val="white"/>
                </a:solidFill>
                <a:latin typeface="Georgia" panose="02040502050405020303" pitchFamily="18" charset="0"/>
              </a:rPr>
              <a:t> all my counsel, and would none of my reproof:  26 I also will laugh at your calamity; I will mock when your fear cometh;  27 When your fear cometh as desolation, and your destruction cometh as a whirlwind; when distress and anguish cometh upon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1:28-30   Then shall they call upon me, but I will not answer; they shall seek me early, but they shall not find me:  29 For that they hated knowledge, and did not choose the fear of the LORD:  30 They would none of my counsel: they despised all my reproof.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40:6-9   Then answered the LORD unto Job out of the whirlwind, and said,  7 Gird up thy loins now like a man: I will demand of thee, and declare thou unto me.  8 Wilt thou also disannul my judgment? wilt thou condemn me, that thou </a:t>
            </a:r>
            <a:r>
              <a:rPr lang="en-US" sz="4400" b="1" dirty="0" err="1">
                <a:solidFill>
                  <a:prstClr val="white"/>
                </a:solidFill>
                <a:latin typeface="Georgia" panose="02040502050405020303" pitchFamily="18" charset="0"/>
              </a:rPr>
              <a:t>mayest</a:t>
            </a:r>
            <a:r>
              <a:rPr lang="en-US" sz="4400" b="1" dirty="0">
                <a:solidFill>
                  <a:prstClr val="white"/>
                </a:solidFill>
                <a:latin typeface="Georgia" panose="02040502050405020303" pitchFamily="18" charset="0"/>
              </a:rPr>
              <a:t> be righteous?  9 Hast thou an arm like God? or canst thou thunder with a voice like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8:10   And he said, To morrow. And he said, Be it according to thy word: that thou </a:t>
            </a:r>
            <a:r>
              <a:rPr lang="en-US" sz="6000" b="1" dirty="0" err="1">
                <a:solidFill>
                  <a:prstClr val="white"/>
                </a:solidFill>
                <a:latin typeface="Georgia" panose="02040502050405020303" pitchFamily="18" charset="0"/>
              </a:rPr>
              <a:t>mayest</a:t>
            </a:r>
            <a:r>
              <a:rPr lang="en-US" sz="6000" b="1" dirty="0">
                <a:solidFill>
                  <a:prstClr val="white"/>
                </a:solidFill>
                <a:latin typeface="Georgia" panose="02040502050405020303" pitchFamily="18" charset="0"/>
              </a:rPr>
              <a:t> know that there is none like unto the LORD our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119:1-3   ALEPH. Blessed are the undefiled in the way, who walk in the law of the LORD.  2 Blessed are they that keep his testimonies, and that seek him with the whole heart.  3 They also do no iniquity: they walk in his ways.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5570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119:4-6   Thou hast commanded us to keep thy precepts diligently.  5 O that my ways were directed to keep thy statutes!  6 Then shall I not be ashamed, when I have respect unto all thy commandments.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119:7-9   I will praise thee with uprightness of heart, when I shall have learned thy righteous judgments.  8 I will keep thy statutes: O forsake me not utterly.  9 BETH. Wherewithal shall a young man cleanse his way? by taking heed thereto according to thy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17:17   Sanctify them through thy truth: thy word is truth.</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63780"/>
            <a:ext cx="11712633"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Exodus 29:42-43 (False NASB)   "It shall be a continual burnt offering throughout your generations at the doorway of the tent of meeting before the LORD , where I will meet with </a:t>
            </a:r>
            <a:r>
              <a:rPr lang="en-US" sz="4600" b="1" u="sng" dirty="0">
                <a:solidFill>
                  <a:schemeClr val="bg1"/>
                </a:solidFill>
                <a:latin typeface="Georgia" panose="02040502050405020303" pitchFamily="18" charset="0"/>
              </a:rPr>
              <a:t>you</a:t>
            </a:r>
            <a:r>
              <a:rPr lang="en-US" sz="4600" b="1" dirty="0">
                <a:solidFill>
                  <a:schemeClr val="bg1"/>
                </a:solidFill>
                <a:latin typeface="Georgia" panose="02040502050405020303" pitchFamily="18" charset="0"/>
              </a:rPr>
              <a:t>, to speak to </a:t>
            </a:r>
            <a:r>
              <a:rPr lang="en-US" sz="4600" b="1" u="sng" dirty="0">
                <a:solidFill>
                  <a:schemeClr val="bg1"/>
                </a:solidFill>
                <a:latin typeface="Georgia" panose="02040502050405020303" pitchFamily="18" charset="0"/>
              </a:rPr>
              <a:t>you</a:t>
            </a:r>
            <a:r>
              <a:rPr lang="en-US" sz="4600" b="1" dirty="0">
                <a:solidFill>
                  <a:schemeClr val="bg1"/>
                </a:solidFill>
                <a:latin typeface="Georgia" panose="02040502050405020303" pitchFamily="18" charset="0"/>
              </a:rPr>
              <a:t> there. 43 "I will meet there with the sons of Israel, and it shall be consecrated by My glory.</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96333"/>
            <a:ext cx="1179575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Leviticus 25:6-7   And the </a:t>
            </a:r>
            <a:r>
              <a:rPr lang="en-US" sz="4800" b="1" dirty="0" err="1">
                <a:solidFill>
                  <a:schemeClr val="bg1"/>
                </a:solidFill>
                <a:latin typeface="Georgia" panose="02040502050405020303" pitchFamily="18" charset="0"/>
              </a:rPr>
              <a:t>sabbath</a:t>
            </a:r>
            <a:r>
              <a:rPr lang="en-US" sz="4800" b="1" dirty="0">
                <a:solidFill>
                  <a:schemeClr val="bg1"/>
                </a:solidFill>
                <a:latin typeface="Georgia" panose="02040502050405020303" pitchFamily="18" charset="0"/>
              </a:rPr>
              <a:t> of the land shall be meat for </a:t>
            </a:r>
            <a:r>
              <a:rPr lang="en-US" sz="4800" b="1" u="sng" dirty="0">
                <a:solidFill>
                  <a:schemeClr val="bg1"/>
                </a:solidFill>
                <a:latin typeface="Georgia" panose="02040502050405020303" pitchFamily="18" charset="0"/>
              </a:rPr>
              <a:t>you</a:t>
            </a:r>
            <a:r>
              <a:rPr lang="en-US" sz="4800" b="1" dirty="0">
                <a:solidFill>
                  <a:schemeClr val="bg1"/>
                </a:solidFill>
                <a:latin typeface="Georgia" panose="02040502050405020303" pitchFamily="18" charset="0"/>
              </a:rPr>
              <a:t>; for </a:t>
            </a:r>
            <a:r>
              <a:rPr lang="en-US" sz="4800" b="1" u="sng" dirty="0">
                <a:solidFill>
                  <a:schemeClr val="bg1"/>
                </a:solidFill>
                <a:latin typeface="Georgia" panose="02040502050405020303" pitchFamily="18" charset="0"/>
              </a:rPr>
              <a:t>thee</a:t>
            </a:r>
            <a:r>
              <a:rPr lang="en-US" sz="4800" b="1" dirty="0">
                <a:solidFill>
                  <a:schemeClr val="bg1"/>
                </a:solidFill>
                <a:latin typeface="Georgia" panose="02040502050405020303" pitchFamily="18" charset="0"/>
              </a:rPr>
              <a:t>, and for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servant, and for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maid, and for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hired servant, and for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stranger that </a:t>
            </a:r>
            <a:r>
              <a:rPr lang="en-US" sz="4800" b="1" dirty="0" err="1">
                <a:solidFill>
                  <a:schemeClr val="bg1"/>
                </a:solidFill>
                <a:latin typeface="Georgia" panose="02040502050405020303" pitchFamily="18" charset="0"/>
              </a:rPr>
              <a:t>sojourneth</a:t>
            </a:r>
            <a:r>
              <a:rPr lang="en-US" sz="4800" b="1" dirty="0">
                <a:solidFill>
                  <a:schemeClr val="bg1"/>
                </a:solidFill>
                <a:latin typeface="Georgia" panose="02040502050405020303" pitchFamily="18" charset="0"/>
              </a:rPr>
              <a:t> with </a:t>
            </a:r>
            <a:r>
              <a:rPr lang="en-US" sz="4800" b="1" u="sng" dirty="0">
                <a:solidFill>
                  <a:schemeClr val="bg1"/>
                </a:solidFill>
                <a:latin typeface="Georgia" panose="02040502050405020303" pitchFamily="18" charset="0"/>
              </a:rPr>
              <a:t>thee</a:t>
            </a:r>
            <a:r>
              <a:rPr lang="en-US" sz="4800" b="1" dirty="0">
                <a:solidFill>
                  <a:schemeClr val="bg1"/>
                </a:solidFill>
                <a:latin typeface="Georgia" panose="02040502050405020303" pitchFamily="18" charset="0"/>
              </a:rPr>
              <a:t>,  7 And for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cattle, and for the beast that are in </a:t>
            </a:r>
            <a:r>
              <a:rPr lang="en-US" sz="4800" b="1" u="sng" dirty="0">
                <a:solidFill>
                  <a:schemeClr val="bg1"/>
                </a:solidFill>
                <a:latin typeface="Georgia" panose="02040502050405020303" pitchFamily="18" charset="0"/>
              </a:rPr>
              <a:t>thy</a:t>
            </a:r>
            <a:r>
              <a:rPr lang="en-US" sz="4800" b="1" dirty="0">
                <a:solidFill>
                  <a:schemeClr val="bg1"/>
                </a:solidFill>
                <a:latin typeface="Georgia" panose="02040502050405020303" pitchFamily="18" charset="0"/>
              </a:rPr>
              <a:t> land, shall all the increase thereof be meat.</a:t>
            </a:r>
            <a:endParaRPr lang="en-US" sz="4800" b="1" dirty="0" smtClean="0">
              <a:solidFill>
                <a:schemeClr val="bg1"/>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1194" y="144387"/>
            <a:ext cx="11829010"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Numbers 10:29   And Moses said unto </a:t>
            </a:r>
            <a:r>
              <a:rPr lang="en-US" sz="4800" b="1" dirty="0" err="1">
                <a:solidFill>
                  <a:schemeClr val="bg1"/>
                </a:solidFill>
                <a:latin typeface="Georgia" panose="02040502050405020303" pitchFamily="18" charset="0"/>
              </a:rPr>
              <a:t>Hobab</a:t>
            </a:r>
            <a:r>
              <a:rPr lang="en-US" sz="4800" b="1" dirty="0">
                <a:solidFill>
                  <a:schemeClr val="bg1"/>
                </a:solidFill>
                <a:latin typeface="Georgia" panose="02040502050405020303" pitchFamily="18" charset="0"/>
              </a:rPr>
              <a:t>, the son of </a:t>
            </a:r>
            <a:r>
              <a:rPr lang="en-US" sz="4800" b="1" dirty="0" err="1">
                <a:solidFill>
                  <a:schemeClr val="bg1"/>
                </a:solidFill>
                <a:latin typeface="Georgia" panose="02040502050405020303" pitchFamily="18" charset="0"/>
              </a:rPr>
              <a:t>Raguel</a:t>
            </a:r>
            <a:r>
              <a:rPr lang="en-US" sz="4800" b="1" dirty="0">
                <a:solidFill>
                  <a:schemeClr val="bg1"/>
                </a:solidFill>
                <a:latin typeface="Georgia" panose="02040502050405020303" pitchFamily="18" charset="0"/>
              </a:rPr>
              <a:t> the Midianite, Moses' father in law, We are journeying unto the place of which the LORD said, I will give it you: come thou with us, and we will do thee good: for the LORD hath spoken good concerning Israel.</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 10:29 (False NIV)   Now Moses said to </a:t>
            </a:r>
            <a:r>
              <a:rPr lang="en-US" sz="4400" b="1" dirty="0" err="1">
                <a:solidFill>
                  <a:prstClr val="white"/>
                </a:solidFill>
                <a:latin typeface="Georgia" panose="02040502050405020303" pitchFamily="18" charset="0"/>
              </a:rPr>
              <a:t>Hobab</a:t>
            </a:r>
            <a:r>
              <a:rPr lang="en-US" sz="4400" b="1" dirty="0">
                <a:solidFill>
                  <a:prstClr val="white"/>
                </a:solidFill>
                <a:latin typeface="Georgia" panose="02040502050405020303" pitchFamily="18" charset="0"/>
              </a:rPr>
              <a:t> son of </a:t>
            </a:r>
            <a:r>
              <a:rPr lang="en-US" sz="4400" b="1" dirty="0" err="1">
                <a:solidFill>
                  <a:prstClr val="white"/>
                </a:solidFill>
                <a:latin typeface="Georgia" panose="02040502050405020303" pitchFamily="18" charset="0"/>
              </a:rPr>
              <a:t>Reuel</a:t>
            </a:r>
            <a:r>
              <a:rPr lang="en-US" sz="4400" b="1" dirty="0">
                <a:solidFill>
                  <a:prstClr val="white"/>
                </a:solidFill>
                <a:latin typeface="Georgia" panose="02040502050405020303" pitchFamily="18" charset="0"/>
              </a:rPr>
              <a:t> the Midianite, Moses’ father-in-law, “We are setting out for the place about which the LORD said, ‘I will give it to you.’ Come with us and we will treat you well, for the LORD has promised good things to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7885417"/>
              </p:ext>
            </p:extLst>
          </p:nvPr>
        </p:nvGraphicFramePr>
        <p:xfrm>
          <a:off x="133004" y="116379"/>
          <a:ext cx="11895511" cy="6625242"/>
        </p:xfrm>
        <a:graphic>
          <a:graphicData uri="http://schemas.openxmlformats.org/drawingml/2006/table">
            <a:tbl>
              <a:tblPr firstRow="1" firstCol="1" bandRow="1">
                <a:tableStyleId>{46F890A9-2807-4EBB-B81D-B2AA78EC7F39}</a:tableStyleId>
              </a:tblPr>
              <a:tblGrid>
                <a:gridCol w="1772121"/>
                <a:gridCol w="2121572"/>
                <a:gridCol w="2023932"/>
                <a:gridCol w="1887251"/>
                <a:gridCol w="2121572"/>
                <a:gridCol w="1969063"/>
              </a:tblGrid>
              <a:tr h="1104205">
                <a:tc>
                  <a:txBody>
                    <a:bodyPr/>
                    <a:lstStyle/>
                    <a:p>
                      <a:pPr marL="0" marR="0" algn="ctr">
                        <a:lnSpc>
                          <a:spcPct val="107000"/>
                        </a:lnSpc>
                        <a:spcBef>
                          <a:spcPts val="0"/>
                        </a:spcBef>
                        <a:spcAft>
                          <a:spcPts val="0"/>
                        </a:spcAft>
                      </a:pPr>
                      <a:r>
                        <a:rPr lang="en-US" sz="3200" dirty="0">
                          <a:ln>
                            <a:noFill/>
                          </a:ln>
                          <a:solidFill>
                            <a:schemeClr val="tx1"/>
                          </a:solidFill>
                          <a:effectLst/>
                        </a:rPr>
                        <a:t>Singular Form</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solidFill>
                            <a:schemeClr val="tx1"/>
                          </a:solidFill>
                          <a:effectLst/>
                        </a:rPr>
                        <a:t>Plural Form</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smtClean="0">
                          <a:ln>
                            <a:noFill/>
                          </a:ln>
                          <a:solidFill>
                            <a:schemeClr val="tx1"/>
                          </a:solidFill>
                          <a:effectLst/>
                        </a:rPr>
                        <a:t># </a:t>
                      </a:r>
                      <a:r>
                        <a:rPr lang="en-US" sz="3200" dirty="0">
                          <a:ln>
                            <a:noFill/>
                          </a:ln>
                          <a:solidFill>
                            <a:schemeClr val="tx1"/>
                          </a:solidFill>
                          <a:effectLst/>
                        </a:rPr>
                        <a:t>of Verses</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solidFill>
                            <a:schemeClr val="tx1"/>
                          </a:solidFill>
                          <a:effectLst/>
                        </a:rPr>
                        <a:t>Singular Form</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a:ln>
                            <a:noFill/>
                          </a:ln>
                          <a:solidFill>
                            <a:schemeClr val="tx1"/>
                          </a:solidFill>
                          <a:effectLst/>
                        </a:rPr>
                        <a:t>Plural Form</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smtClean="0">
                          <a:ln>
                            <a:noFill/>
                          </a:ln>
                          <a:solidFill>
                            <a:schemeClr val="tx1"/>
                          </a:solidFill>
                          <a:effectLst/>
                        </a:rPr>
                        <a:t># </a:t>
                      </a:r>
                      <a:r>
                        <a:rPr lang="en-US" sz="3200" dirty="0">
                          <a:ln>
                            <a:noFill/>
                          </a:ln>
                          <a:solidFill>
                            <a:schemeClr val="tx1"/>
                          </a:solidFill>
                          <a:effectLst/>
                        </a:rPr>
                        <a:t>of Verses</a:t>
                      </a:r>
                      <a:endParaRPr lang="en-US" sz="32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r>
              <a:tr h="552104">
                <a:tc rowSpan="4">
                  <a:txBody>
                    <a:bodyPr/>
                    <a:lstStyle/>
                    <a:p>
                      <a:pPr marL="0" marR="0">
                        <a:lnSpc>
                          <a:spcPct val="107000"/>
                        </a:lnSpc>
                        <a:spcBef>
                          <a:spcPts val="0"/>
                        </a:spcBef>
                        <a:spcAft>
                          <a:spcPts val="0"/>
                        </a:spcAft>
                      </a:pPr>
                      <a:r>
                        <a:rPr lang="en-US" sz="3200" dirty="0">
                          <a:ln>
                            <a:noFill/>
                          </a:ln>
                          <a:effectLst/>
                        </a:rPr>
                        <a:t>Thee</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nSpc>
                          <a:spcPct val="107000"/>
                        </a:lnSpc>
                        <a:spcBef>
                          <a:spcPts val="0"/>
                        </a:spcBef>
                        <a:spcAft>
                          <a:spcPts val="0"/>
                        </a:spcAft>
                      </a:pPr>
                      <a:r>
                        <a:rPr lang="en-US" sz="3200" dirty="0">
                          <a:ln>
                            <a:noFill/>
                          </a:ln>
                          <a:effectLst/>
                        </a:rPr>
                        <a:t>You</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51</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rowSpan="4">
                  <a:txBody>
                    <a:bodyPr/>
                    <a:lstStyle/>
                    <a:p>
                      <a:pPr marL="0" marR="0">
                        <a:lnSpc>
                          <a:spcPct val="107000"/>
                        </a:lnSpc>
                        <a:spcBef>
                          <a:spcPts val="0"/>
                        </a:spcBef>
                        <a:spcAft>
                          <a:spcPts val="0"/>
                        </a:spcAft>
                      </a:pPr>
                      <a:r>
                        <a:rPr lang="en-US" sz="3200" b="1" dirty="0">
                          <a:ln>
                            <a:noFill/>
                          </a:ln>
                          <a:effectLst/>
                        </a:rPr>
                        <a:t>Thine</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nSpc>
                          <a:spcPct val="107000"/>
                        </a:lnSpc>
                        <a:spcBef>
                          <a:spcPts val="0"/>
                        </a:spcBef>
                        <a:spcAft>
                          <a:spcPts val="0"/>
                        </a:spcAft>
                      </a:pPr>
                      <a:r>
                        <a:rPr lang="en-US" sz="3200" dirty="0">
                          <a:ln>
                            <a:noFill/>
                          </a:ln>
                          <a:effectLst/>
                        </a:rPr>
                        <a:t>You</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9</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Ye</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97</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Ye</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19</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Yours</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1</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Yours</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0</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a:ln>
                            <a:noFill/>
                          </a:ln>
                          <a:effectLst/>
                        </a:rPr>
                        <a:t>Your</a:t>
                      </a:r>
                      <a:endParaRPr lang="en-US" sz="32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31</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2">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a:ln>
                            <a:noFill/>
                          </a:ln>
                          <a:effectLst/>
                        </a:rPr>
                        <a:t>Your</a:t>
                      </a:r>
                      <a:endParaRPr lang="en-US" sz="32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10</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5">
                        <a:lumMod val="20000"/>
                        <a:lumOff val="80000"/>
                      </a:schemeClr>
                    </a:solidFill>
                  </a:tcPr>
                </a:tc>
              </a:tr>
              <a:tr h="1104205">
                <a:tc>
                  <a:txBody>
                    <a:bodyPr/>
                    <a:lstStyle/>
                    <a:p>
                      <a:pPr marL="0" marR="0" algn="ctr">
                        <a:lnSpc>
                          <a:spcPct val="107000"/>
                        </a:lnSpc>
                        <a:spcBef>
                          <a:spcPts val="0"/>
                        </a:spcBef>
                        <a:spcAft>
                          <a:spcPts val="0"/>
                        </a:spcAft>
                      </a:pPr>
                      <a:r>
                        <a:rPr lang="en-US" sz="3200" dirty="0">
                          <a:ln>
                            <a:noFill/>
                          </a:ln>
                          <a:effectLst/>
                        </a:rPr>
                        <a:t>Singular Form</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b="1" dirty="0">
                          <a:ln>
                            <a:noFill/>
                          </a:ln>
                          <a:effectLst/>
                        </a:rPr>
                        <a:t>Plural Form</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b="1" dirty="0" smtClean="0">
                          <a:ln>
                            <a:noFill/>
                          </a:ln>
                          <a:effectLst/>
                        </a:rPr>
                        <a:t>#</a:t>
                      </a:r>
                      <a:r>
                        <a:rPr lang="en-US" sz="3200" b="1" baseline="0" dirty="0" smtClean="0">
                          <a:ln>
                            <a:noFill/>
                          </a:ln>
                          <a:effectLst/>
                        </a:rPr>
                        <a:t> </a:t>
                      </a:r>
                      <a:r>
                        <a:rPr lang="en-US" sz="3200" b="1" dirty="0" smtClean="0">
                          <a:ln>
                            <a:noFill/>
                          </a:ln>
                          <a:effectLst/>
                        </a:rPr>
                        <a:t>of </a:t>
                      </a:r>
                      <a:r>
                        <a:rPr lang="en-US" sz="3200" b="1" dirty="0">
                          <a:ln>
                            <a:noFill/>
                          </a:ln>
                          <a:effectLst/>
                        </a:rPr>
                        <a:t>Verses</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b="1" dirty="0">
                          <a:ln>
                            <a:noFill/>
                          </a:ln>
                          <a:effectLst/>
                        </a:rPr>
                        <a:t>Singular Form</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b="1" dirty="0">
                          <a:ln>
                            <a:noFill/>
                          </a:ln>
                          <a:effectLst/>
                        </a:rPr>
                        <a:t>Plural Form</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b="1" dirty="0" smtClean="0">
                          <a:ln>
                            <a:noFill/>
                          </a:ln>
                          <a:effectLst/>
                        </a:rPr>
                        <a:t># </a:t>
                      </a:r>
                      <a:r>
                        <a:rPr lang="en-US" sz="3200" b="1" dirty="0">
                          <a:ln>
                            <a:noFill/>
                          </a:ln>
                          <a:effectLst/>
                        </a:rPr>
                        <a:t>of Verses</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r>
              <a:tr h="552104">
                <a:tc rowSpan="4">
                  <a:txBody>
                    <a:bodyPr/>
                    <a:lstStyle/>
                    <a:p>
                      <a:pPr marL="0" marR="0">
                        <a:lnSpc>
                          <a:spcPct val="107000"/>
                        </a:lnSpc>
                        <a:spcBef>
                          <a:spcPts val="0"/>
                        </a:spcBef>
                        <a:spcAft>
                          <a:spcPts val="0"/>
                        </a:spcAft>
                      </a:pPr>
                      <a:r>
                        <a:rPr lang="en-US" sz="3200" dirty="0">
                          <a:ln>
                            <a:noFill/>
                          </a:ln>
                          <a:effectLst/>
                        </a:rPr>
                        <a:t>Thou</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nSpc>
                          <a:spcPct val="107000"/>
                        </a:lnSpc>
                        <a:spcBef>
                          <a:spcPts val="0"/>
                        </a:spcBef>
                        <a:spcAft>
                          <a:spcPts val="0"/>
                        </a:spcAft>
                      </a:pPr>
                      <a:r>
                        <a:rPr lang="en-US" sz="3200" dirty="0">
                          <a:ln>
                            <a:noFill/>
                          </a:ln>
                          <a:effectLst/>
                        </a:rPr>
                        <a:t>You</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97</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rowSpan="4">
                  <a:txBody>
                    <a:bodyPr/>
                    <a:lstStyle/>
                    <a:p>
                      <a:pPr marL="0" marR="0">
                        <a:lnSpc>
                          <a:spcPct val="107000"/>
                        </a:lnSpc>
                        <a:spcBef>
                          <a:spcPts val="0"/>
                        </a:spcBef>
                        <a:spcAft>
                          <a:spcPts val="0"/>
                        </a:spcAft>
                      </a:pPr>
                      <a:r>
                        <a:rPr lang="en-US" sz="3200" b="1" dirty="0">
                          <a:ln>
                            <a:noFill/>
                          </a:ln>
                          <a:effectLst/>
                        </a:rPr>
                        <a:t>Thy</a:t>
                      </a:r>
                      <a:endParaRPr lang="en-US" sz="32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nSpc>
                          <a:spcPct val="107000"/>
                        </a:lnSpc>
                        <a:spcBef>
                          <a:spcPts val="0"/>
                        </a:spcBef>
                        <a:spcAft>
                          <a:spcPts val="0"/>
                        </a:spcAft>
                      </a:pPr>
                      <a:r>
                        <a:rPr lang="en-US" sz="3200" dirty="0">
                          <a:ln>
                            <a:noFill/>
                          </a:ln>
                          <a:effectLst/>
                        </a:rPr>
                        <a:t>You</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a:ln>
                            <a:noFill/>
                          </a:ln>
                          <a:effectLst/>
                        </a:rPr>
                        <a:t>52</a:t>
                      </a:r>
                      <a:endParaRPr lang="en-US" sz="32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Ye</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152</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Ye</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115</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Yours</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2</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dirty="0">
                          <a:ln>
                            <a:noFill/>
                          </a:ln>
                          <a:effectLst/>
                        </a:rPr>
                        <a:t>Yours</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0</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r>
              <a:tr h="552104">
                <a:tc vMerge="1">
                  <a:txBody>
                    <a:bodyPr/>
                    <a:lstStyle/>
                    <a:p>
                      <a:endParaRPr lang="en-US"/>
                    </a:p>
                  </a:txBody>
                  <a:tcPr/>
                </a:tc>
                <a:tc>
                  <a:txBody>
                    <a:bodyPr/>
                    <a:lstStyle/>
                    <a:p>
                      <a:pPr marL="0" marR="0">
                        <a:lnSpc>
                          <a:spcPct val="107000"/>
                        </a:lnSpc>
                        <a:spcBef>
                          <a:spcPts val="0"/>
                        </a:spcBef>
                        <a:spcAft>
                          <a:spcPts val="0"/>
                        </a:spcAft>
                      </a:pPr>
                      <a:r>
                        <a:rPr lang="en-US" sz="3200">
                          <a:ln>
                            <a:noFill/>
                          </a:ln>
                          <a:effectLst/>
                        </a:rPr>
                        <a:t>Your</a:t>
                      </a:r>
                      <a:endParaRPr lang="en-US" sz="32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49</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4">
                        <a:lumMod val="20000"/>
                        <a:lumOff val="80000"/>
                      </a:schemeClr>
                    </a:solidFill>
                  </a:tcPr>
                </a:tc>
                <a:tc vMerge="1">
                  <a:txBody>
                    <a:bodyPr/>
                    <a:lstStyle/>
                    <a:p>
                      <a:endParaRPr lang="en-US"/>
                    </a:p>
                  </a:txBody>
                  <a:tcPr/>
                </a:tc>
                <a:tc>
                  <a:txBody>
                    <a:bodyPr/>
                    <a:lstStyle/>
                    <a:p>
                      <a:pPr marL="0" marR="0">
                        <a:lnSpc>
                          <a:spcPct val="107000"/>
                        </a:lnSpc>
                        <a:spcBef>
                          <a:spcPts val="0"/>
                        </a:spcBef>
                        <a:spcAft>
                          <a:spcPts val="0"/>
                        </a:spcAft>
                      </a:pPr>
                      <a:r>
                        <a:rPr lang="en-US" sz="3200">
                          <a:ln>
                            <a:noFill/>
                          </a:ln>
                          <a:effectLst/>
                        </a:rPr>
                        <a:t>Your</a:t>
                      </a:r>
                      <a:endParaRPr lang="en-US" sz="32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c>
                  <a:txBody>
                    <a:bodyPr/>
                    <a:lstStyle/>
                    <a:p>
                      <a:pPr marL="0" marR="0" algn="ctr">
                        <a:lnSpc>
                          <a:spcPct val="107000"/>
                        </a:lnSpc>
                        <a:spcBef>
                          <a:spcPts val="0"/>
                        </a:spcBef>
                        <a:spcAft>
                          <a:spcPts val="0"/>
                        </a:spcAft>
                      </a:pPr>
                      <a:r>
                        <a:rPr lang="en-US" sz="3200" dirty="0">
                          <a:ln>
                            <a:noFill/>
                          </a:ln>
                          <a:effectLst/>
                        </a:rPr>
                        <a:t>34</a:t>
                      </a:r>
                      <a:endParaRPr lang="en-US" sz="32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a:lightRig rig="flood" dir="t"/>
                    </a:cell3D>
                    <a:solidFill>
                      <a:schemeClr val="accent6">
                        <a:lumMod val="20000"/>
                        <a:lumOff val="80000"/>
                      </a:schemeClr>
                    </a:solidFill>
                  </a:tcPr>
                </a:tc>
              </a:tr>
            </a:tbl>
          </a:graphicData>
        </a:graphic>
      </p:graphicFrame>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33212</TotalTime>
  <Words>2734</Words>
  <Application>Microsoft Office PowerPoint</Application>
  <PresentationFormat>Widescreen</PresentationFormat>
  <Paragraphs>158</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379</cp:revision>
  <cp:lastPrinted>2020-01-28T17:57:24Z</cp:lastPrinted>
  <dcterms:created xsi:type="dcterms:W3CDTF">2019-08-31T20:33:16Z</dcterms:created>
  <dcterms:modified xsi:type="dcterms:W3CDTF">2020-07-09T19:31:36Z</dcterms:modified>
</cp:coreProperties>
</file>