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0" r:id="rId11"/>
    <p:sldId id="621" r:id="rId12"/>
    <p:sldId id="623" r:id="rId13"/>
    <p:sldId id="631" r:id="rId14"/>
    <p:sldId id="632" r:id="rId15"/>
    <p:sldId id="633" r:id="rId16"/>
    <p:sldId id="634" r:id="rId17"/>
    <p:sldId id="635" r:id="rId18"/>
    <p:sldId id="636" r:id="rId19"/>
    <p:sldId id="637" r:id="rId20"/>
    <p:sldId id="640" r:id="rId21"/>
    <p:sldId id="641" r:id="rId22"/>
    <p:sldId id="644" r:id="rId23"/>
    <p:sldId id="645" r:id="rId24"/>
    <p:sldId id="646" r:id="rId25"/>
    <p:sldId id="648" r:id="rId26"/>
    <p:sldId id="649" r:id="rId27"/>
    <p:sldId id="652" r:id="rId28"/>
    <p:sldId id="653" r:id="rId29"/>
    <p:sldId id="655" r:id="rId30"/>
    <p:sldId id="656" r:id="rId31"/>
    <p:sldId id="657" r:id="rId32"/>
    <p:sldId id="658" r:id="rId33"/>
    <p:sldId id="659" r:id="rId34"/>
    <p:sldId id="660" r:id="rId35"/>
    <p:sldId id="661" r:id="rId36"/>
    <p:sldId id="662" r:id="rId37"/>
    <p:sldId id="663" r:id="rId38"/>
    <p:sldId id="664" r:id="rId39"/>
    <p:sldId id="665" r:id="rId40"/>
    <p:sldId id="666" r:id="rId41"/>
    <p:sldId id="667" r:id="rId42"/>
    <p:sldId id="668" r:id="rId43"/>
    <p:sldId id="669" r:id="rId44"/>
    <p:sldId id="670" r:id="rId45"/>
    <p:sldId id="671" r:id="rId46"/>
    <p:sldId id="672" r:id="rId47"/>
    <p:sldId id="673" r:id="rId48"/>
    <p:sldId id="674" r:id="rId49"/>
    <p:sldId id="675" r:id="rId50"/>
    <p:sldId id="676" r:id="rId51"/>
    <p:sldId id="677" r:id="rId52"/>
    <p:sldId id="678" r:id="rId53"/>
    <p:sldId id="679" r:id="rId54"/>
    <p:sldId id="680" r:id="rId55"/>
    <p:sldId id="681" r:id="rId56"/>
    <p:sldId id="682" r:id="rId57"/>
    <p:sldId id="683" r:id="rId58"/>
    <p:sldId id="684" r:id="rId59"/>
    <p:sldId id="685" r:id="rId60"/>
    <p:sldId id="686" r:id="rId61"/>
    <p:sldId id="687" r:id="rId62"/>
    <p:sldId id="688" r:id="rId63"/>
    <p:sldId id="689" r:id="rId64"/>
    <p:sldId id="690" r:id="rId65"/>
    <p:sldId id="691" r:id="rId6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7/13/2020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7/13/2020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7/13/2020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7/13/2020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704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3:4   Nicodemus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unto him, How can a man be born when he is old? can he enter the second time into his mother's womb, and be born?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8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3:5-6   Jesus answered, Verily, verily, I say unto thee, Except a man be born of water and of the Spirit, he cannot enter into the kingdom of God.  6 That which is born of the flesh is flesh; and that which is born of the Spirit is spirit.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05589"/>
            <a:ext cx="11762509" cy="3416320"/>
          </a:xfrm>
          <a:prstGeom prst="rect">
            <a:avLst/>
          </a:prstGeom>
        </p:spPr>
        <p:txBody>
          <a:bodyPr wrap="square">
            <a:spAutoFit/>
          </a:bodyPr>
          <a:lstStyle/>
          <a:p>
            <a:pPr algn="just"/>
            <a:r>
              <a:rPr lang="en-US" sz="7200" b="1" dirty="0">
                <a:solidFill>
                  <a:schemeClr val="bg1"/>
                </a:solidFill>
                <a:latin typeface="Georgia" panose="02040502050405020303" pitchFamily="18" charset="0"/>
              </a:rPr>
              <a:t>John 3:7   Marvel not that I said unto thee, Ye must be born again.</a:t>
            </a:r>
            <a:endParaRPr lang="en-US" sz="72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221968"/>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3:8   The wind </a:t>
            </a:r>
            <a:r>
              <a:rPr lang="en-US" sz="5400" b="1" dirty="0" err="1">
                <a:solidFill>
                  <a:schemeClr val="bg1"/>
                </a:solidFill>
                <a:latin typeface="Georgia" panose="02040502050405020303" pitchFamily="18" charset="0"/>
              </a:rPr>
              <a:t>bloweth</a:t>
            </a:r>
            <a:r>
              <a:rPr lang="en-US" sz="5400" b="1" dirty="0">
                <a:solidFill>
                  <a:schemeClr val="bg1"/>
                </a:solidFill>
                <a:latin typeface="Georgia" panose="02040502050405020303" pitchFamily="18" charset="0"/>
              </a:rPr>
              <a:t> where it </a:t>
            </a:r>
            <a:r>
              <a:rPr lang="en-US" sz="5400" b="1" dirty="0" err="1">
                <a:solidFill>
                  <a:schemeClr val="bg1"/>
                </a:solidFill>
                <a:latin typeface="Georgia" panose="02040502050405020303" pitchFamily="18" charset="0"/>
              </a:rPr>
              <a:t>listeth</a:t>
            </a:r>
            <a:r>
              <a:rPr lang="en-US" sz="5400" b="1" dirty="0">
                <a:solidFill>
                  <a:schemeClr val="bg1"/>
                </a:solidFill>
                <a:latin typeface="Georgia" panose="02040502050405020303" pitchFamily="18" charset="0"/>
              </a:rPr>
              <a:t>, and thou </a:t>
            </a:r>
            <a:r>
              <a:rPr lang="en-US" sz="5400" b="1" dirty="0" err="1">
                <a:solidFill>
                  <a:schemeClr val="bg1"/>
                </a:solidFill>
                <a:latin typeface="Georgia" panose="02040502050405020303" pitchFamily="18" charset="0"/>
              </a:rPr>
              <a:t>hearest</a:t>
            </a:r>
            <a:r>
              <a:rPr lang="en-US" sz="5400" b="1" dirty="0">
                <a:solidFill>
                  <a:schemeClr val="bg1"/>
                </a:solidFill>
                <a:latin typeface="Georgia" panose="02040502050405020303" pitchFamily="18" charset="0"/>
              </a:rPr>
              <a:t> the sound thereof, but canst not tell whence it cometh, and whither it </a:t>
            </a:r>
            <a:r>
              <a:rPr lang="en-US" sz="5400" b="1" dirty="0" err="1">
                <a:solidFill>
                  <a:schemeClr val="bg1"/>
                </a:solidFill>
                <a:latin typeface="Georgia" panose="02040502050405020303" pitchFamily="18" charset="0"/>
              </a:rPr>
              <a:t>goeth</a:t>
            </a:r>
            <a:r>
              <a:rPr lang="en-US" sz="5400" b="1" dirty="0">
                <a:solidFill>
                  <a:schemeClr val="bg1"/>
                </a:solidFill>
                <a:latin typeface="Georgia" panose="02040502050405020303" pitchFamily="18" charset="0"/>
              </a:rPr>
              <a:t>: so is every one that is born of the Spirit.</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schemeClr val="bg1"/>
                </a:solidFill>
                <a:latin typeface="Georgia" panose="02040502050405020303" pitchFamily="18" charset="0"/>
              </a:rPr>
              <a:t>John 3:9-10   Nicodemus answered and said unto him, How can these things be?  10 Jesus answered and said unto him, Art thou a master of Israel, and </a:t>
            </a:r>
            <a:r>
              <a:rPr lang="en-US" sz="4800" b="1" dirty="0" err="1">
                <a:solidFill>
                  <a:schemeClr val="bg1"/>
                </a:solidFill>
                <a:latin typeface="Georgia" panose="02040502050405020303" pitchFamily="18" charset="0"/>
              </a:rPr>
              <a:t>knowest</a:t>
            </a:r>
            <a:r>
              <a:rPr lang="en-US" sz="4800" b="1" dirty="0">
                <a:solidFill>
                  <a:schemeClr val="bg1"/>
                </a:solidFill>
                <a:latin typeface="Georgia" panose="02040502050405020303" pitchFamily="18" charset="0"/>
              </a:rPr>
              <a:t> not these things?</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70704180"/>
              </p:ext>
            </p:extLst>
          </p:nvPr>
        </p:nvGraphicFramePr>
        <p:xfrm>
          <a:off x="182880" y="149629"/>
          <a:ext cx="11837324" cy="5818505"/>
        </p:xfrm>
        <a:graphic>
          <a:graphicData uri="http://schemas.openxmlformats.org/drawingml/2006/table">
            <a:tbl>
              <a:tblPr firstRow="1" firstCol="1" bandRow="1">
                <a:tableStyleId>{46F890A9-2807-4EBB-B81D-B2AA78EC7F39}</a:tableStyleId>
              </a:tblPr>
              <a:tblGrid>
                <a:gridCol w="5918662"/>
                <a:gridCol w="5918662"/>
              </a:tblGrid>
              <a:tr h="1102268">
                <a:tc>
                  <a:txBody>
                    <a:bodyPr/>
                    <a:lstStyle/>
                    <a:p>
                      <a:pPr marL="0" marR="0">
                        <a:lnSpc>
                          <a:spcPct val="107000"/>
                        </a:lnSpc>
                        <a:spcBef>
                          <a:spcPts val="0"/>
                        </a:spcBef>
                        <a:spcAft>
                          <a:spcPts val="0"/>
                        </a:spcAft>
                      </a:pPr>
                      <a:r>
                        <a:rPr lang="en-US" sz="3600" dirty="0">
                          <a:effectLst/>
                        </a:rPr>
                        <a:t>Jesus </a:t>
                      </a:r>
                      <a:r>
                        <a:rPr lang="en-US" sz="3600" dirty="0" smtClean="0">
                          <a:effectLst/>
                        </a:rPr>
                        <a:t>Christ’s </a:t>
                      </a:r>
                      <a:r>
                        <a:rPr lang="en-US" sz="3600" dirty="0">
                          <a:effectLst/>
                        </a:rPr>
                        <a:t>Way to Everlasting Life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dirty="0">
                          <a:effectLst/>
                        </a:rPr>
                        <a:t>Reformation </a:t>
                      </a:r>
                      <a:r>
                        <a:rPr lang="en-US" sz="3600" dirty="0" smtClean="0">
                          <a:effectLst/>
                        </a:rPr>
                        <a:t>Church </a:t>
                      </a:r>
                      <a:r>
                        <a:rPr lang="en-US" sz="3600" dirty="0">
                          <a:effectLst/>
                        </a:rPr>
                        <a:t>Way To Everlasting Life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09071">
                <a:tc>
                  <a:txBody>
                    <a:bodyPr/>
                    <a:lstStyle/>
                    <a:p>
                      <a:pPr marL="342900" marR="0" lvl="0" indent="-342900">
                        <a:lnSpc>
                          <a:spcPct val="107000"/>
                        </a:lnSpc>
                        <a:spcBef>
                          <a:spcPts val="0"/>
                        </a:spcBef>
                        <a:spcAft>
                          <a:spcPts val="0"/>
                        </a:spcAft>
                        <a:buFont typeface="+mj-lt"/>
                        <a:buAutoNum type="arabicPeriod"/>
                      </a:pPr>
                      <a:r>
                        <a:rPr lang="en-US" sz="3600" b="0" dirty="0">
                          <a:effectLst/>
                        </a:rPr>
                        <a:t>Believe On Jesus</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342900" marR="0" lvl="0" indent="-342900">
                        <a:lnSpc>
                          <a:spcPct val="107000"/>
                        </a:lnSpc>
                        <a:spcBef>
                          <a:spcPts val="0"/>
                        </a:spcBef>
                        <a:spcAft>
                          <a:spcPts val="0"/>
                        </a:spcAft>
                        <a:buFont typeface="+mj-lt"/>
                        <a:buAutoNum type="arabicPeriod"/>
                      </a:pPr>
                      <a:r>
                        <a:rPr lang="en-US" sz="3600" dirty="0">
                          <a:effectLst/>
                        </a:rPr>
                        <a:t>Walk in the light.</a:t>
                      </a:r>
                    </a:p>
                    <a:p>
                      <a:pPr marL="342900" marR="0" lvl="0" indent="-342900">
                        <a:lnSpc>
                          <a:spcPct val="107000"/>
                        </a:lnSpc>
                        <a:spcBef>
                          <a:spcPts val="0"/>
                        </a:spcBef>
                        <a:spcAft>
                          <a:spcPts val="0"/>
                        </a:spcAft>
                        <a:buFont typeface="+mj-lt"/>
                        <a:buAutoNum type="arabicPeriod"/>
                      </a:pPr>
                      <a:r>
                        <a:rPr lang="en-US" sz="3600" dirty="0">
                          <a:effectLst/>
                        </a:rPr>
                        <a:t>Confess your sin.</a:t>
                      </a:r>
                    </a:p>
                    <a:p>
                      <a:pPr marL="342900" marR="0" lvl="0" indent="-342900">
                        <a:lnSpc>
                          <a:spcPct val="107000"/>
                        </a:lnSpc>
                        <a:spcBef>
                          <a:spcPts val="0"/>
                        </a:spcBef>
                        <a:spcAft>
                          <a:spcPts val="0"/>
                        </a:spcAft>
                        <a:buFont typeface="+mj-lt"/>
                        <a:buAutoNum type="arabicPeriod"/>
                      </a:pPr>
                      <a:r>
                        <a:rPr lang="en-US" sz="3600" dirty="0">
                          <a:effectLst/>
                        </a:rPr>
                        <a:t>Be obedient.</a:t>
                      </a:r>
                    </a:p>
                    <a:p>
                      <a:pPr marL="342900" marR="0" lvl="0" indent="-342900">
                        <a:lnSpc>
                          <a:spcPct val="107000"/>
                        </a:lnSpc>
                        <a:spcBef>
                          <a:spcPts val="0"/>
                        </a:spcBef>
                        <a:spcAft>
                          <a:spcPts val="0"/>
                        </a:spcAft>
                        <a:buFont typeface="+mj-lt"/>
                        <a:buAutoNum type="arabicPeriod"/>
                      </a:pPr>
                      <a:r>
                        <a:rPr lang="en-US" sz="3600" dirty="0">
                          <a:effectLst/>
                        </a:rPr>
                        <a:t>Love your brethren.</a:t>
                      </a:r>
                    </a:p>
                    <a:p>
                      <a:pPr marL="342900" marR="0" lvl="0" indent="-342900">
                        <a:lnSpc>
                          <a:spcPct val="107000"/>
                        </a:lnSpc>
                        <a:spcBef>
                          <a:spcPts val="0"/>
                        </a:spcBef>
                        <a:spcAft>
                          <a:spcPts val="0"/>
                        </a:spcAft>
                        <a:buFont typeface="+mj-lt"/>
                        <a:buAutoNum type="arabicPeriod"/>
                      </a:pPr>
                      <a:r>
                        <a:rPr lang="en-US" sz="3600" dirty="0">
                          <a:effectLst/>
                        </a:rPr>
                        <a:t>Hate the world.</a:t>
                      </a:r>
                    </a:p>
                    <a:p>
                      <a:pPr marL="342900" marR="0" lvl="0" indent="-342900">
                        <a:lnSpc>
                          <a:spcPct val="107000"/>
                        </a:lnSpc>
                        <a:spcBef>
                          <a:spcPts val="0"/>
                        </a:spcBef>
                        <a:spcAft>
                          <a:spcPts val="0"/>
                        </a:spcAft>
                        <a:buFont typeface="+mj-lt"/>
                        <a:buAutoNum type="arabicPeriod"/>
                      </a:pPr>
                      <a:r>
                        <a:rPr lang="en-US" sz="3600" dirty="0">
                          <a:effectLst/>
                        </a:rPr>
                        <a:t>Persevere in doctrine.</a:t>
                      </a:r>
                    </a:p>
                    <a:p>
                      <a:pPr marL="342900" marR="0" lvl="0" indent="-342900">
                        <a:lnSpc>
                          <a:spcPct val="107000"/>
                        </a:lnSpc>
                        <a:spcBef>
                          <a:spcPts val="0"/>
                        </a:spcBef>
                        <a:spcAft>
                          <a:spcPts val="0"/>
                        </a:spcAft>
                        <a:buFont typeface="+mj-lt"/>
                        <a:buAutoNum type="arabicPeriod"/>
                      </a:pPr>
                      <a:r>
                        <a:rPr lang="en-US" sz="3600" dirty="0">
                          <a:effectLst/>
                        </a:rPr>
                        <a:t>Have the Spirit’s testimony.</a:t>
                      </a:r>
                    </a:p>
                    <a:p>
                      <a:pPr marL="342900" marR="0" lvl="0" indent="-342900">
                        <a:lnSpc>
                          <a:spcPct val="107000"/>
                        </a:lnSpc>
                        <a:spcBef>
                          <a:spcPts val="0"/>
                        </a:spcBef>
                        <a:spcAft>
                          <a:spcPts val="0"/>
                        </a:spcAft>
                        <a:buFont typeface="+mj-lt"/>
                        <a:buAutoNum type="arabicPeriod"/>
                      </a:pPr>
                      <a:r>
                        <a:rPr lang="en-US" sz="3600" dirty="0">
                          <a:effectLst/>
                        </a:rPr>
                        <a:t>Be disciplined.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2617603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3048" y="502920"/>
            <a:ext cx="12188952" cy="1645920"/>
          </a:xfrm>
          <a:prstGeom prst="rect">
            <a:avLst/>
          </a:prstGeom>
        </p:spPr>
      </p:pic>
    </p:spTree>
    <p:extLst>
      <p:ext uri="{BB962C8B-B14F-4D97-AF65-F5344CB8AC3E}">
        <p14:creationId xmlns:p14="http://schemas.microsoft.com/office/powerpoint/2010/main" val="1956798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3529"/>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John 3:10   Jesus answered and said unto him, Art thou a master of Israel, and </a:t>
            </a:r>
            <a:r>
              <a:rPr lang="en-US" sz="7200" b="1" dirty="0" err="1">
                <a:solidFill>
                  <a:schemeClr val="bg1"/>
                </a:solidFill>
                <a:latin typeface="Georgia" panose="02040502050405020303" pitchFamily="18" charset="0"/>
              </a:rPr>
              <a:t>knowest</a:t>
            </a:r>
            <a:r>
              <a:rPr lang="en-US" sz="7200" b="1" dirty="0">
                <a:solidFill>
                  <a:schemeClr val="bg1"/>
                </a:solidFill>
                <a:latin typeface="Georgia" panose="02040502050405020303" pitchFamily="18" charset="0"/>
              </a:rPr>
              <a:t> not these things?</a:t>
            </a:r>
            <a:endParaRPr lang="en-US" sz="72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3:11   Verily, verily, I say unto thee, We speak that we do know, and testify that we have seen; and ye receive not our witness.</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9345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3:12   If I have told you earthly things, and ye believe not, how shall ye believe, if I tell you of heavenly things?</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973826"/>
            <a:ext cx="12192000" cy="1469248"/>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John Chapter 3</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3:13   And no man hath ascended up to heaven, but he that came down from heaven, even the Son of man which is in heaven.</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415567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8037"/>
            <a:ext cx="11762509" cy="5016758"/>
          </a:xfrm>
          <a:prstGeom prst="rect">
            <a:avLst/>
          </a:prstGeom>
        </p:spPr>
        <p:txBody>
          <a:bodyPr wrap="square">
            <a:spAutoFit/>
          </a:bodyPr>
          <a:lstStyle/>
          <a:p>
            <a:pPr algn="just"/>
            <a:r>
              <a:rPr lang="en-US" sz="8000" b="1" dirty="0">
                <a:solidFill>
                  <a:schemeClr val="bg1"/>
                </a:solidFill>
                <a:latin typeface="Georgia" panose="02040502050405020303" pitchFamily="18" charset="0"/>
              </a:rPr>
              <a:t>Genesis 5:24   And Enoch walked with God: and he was not; for God took him.</a:t>
            </a:r>
            <a:endParaRPr lang="en-US" sz="8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917899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2:11   And it came to pass, as they still went on, and talked, that, behold, there appeared a chariot of fire, and horses of fire, and parted them both asunder; and Elijah went up by a whirlwind into heaven.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3:13 (False NIV)   No one has ever gone into heaven except the one who came from heaven—the Son of Man.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Corinthians 15:50   Now this I say, brethren, that flesh and blood cannot inherit the kingdom of God; neither doth corruption inherit incorruption.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2:29   Men and brethren, let me freely speak unto you of the patriarch David, that he is both dead and buried, and his </a:t>
            </a:r>
            <a:r>
              <a:rPr lang="en-US" sz="6000" b="1" dirty="0" err="1">
                <a:solidFill>
                  <a:prstClr val="white"/>
                </a:solidFill>
                <a:latin typeface="Georgia" panose="02040502050405020303" pitchFamily="18" charset="0"/>
              </a:rPr>
              <a:t>sepulchre</a:t>
            </a:r>
            <a:r>
              <a:rPr lang="en-US" sz="6000" b="1" dirty="0">
                <a:solidFill>
                  <a:prstClr val="white"/>
                </a:solidFill>
                <a:latin typeface="Georgia" panose="02040502050405020303" pitchFamily="18" charset="0"/>
              </a:rPr>
              <a:t> is with us unto this day.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2:34   For David is not ascended into the heavens: but he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himself, The LORD said unto my Lord, Sit thou on my right hand,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380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3:14-15   And as Moses lifted up the serpent in the wilderness, even so must the Son of man be lifted up:  15 That whosoever believeth in him should not perish, but have eternal life.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21:5   And the people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against God, and against Moses, Wherefore have ye brought us up out of Egypt to die in the wilderness? for there is no bread, neither is there any water; and our soul </a:t>
            </a:r>
            <a:r>
              <a:rPr lang="en-US" sz="4800" b="1" dirty="0" err="1">
                <a:solidFill>
                  <a:prstClr val="white"/>
                </a:solidFill>
                <a:latin typeface="Georgia" panose="02040502050405020303" pitchFamily="18" charset="0"/>
              </a:rPr>
              <a:t>loatheth</a:t>
            </a:r>
            <a:r>
              <a:rPr lang="en-US" sz="4800" b="1" dirty="0">
                <a:solidFill>
                  <a:prstClr val="white"/>
                </a:solidFill>
                <a:latin typeface="Georgia" panose="02040502050405020303" pitchFamily="18" charset="0"/>
              </a:rPr>
              <a:t> this light bread.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972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Numbers 21:6   And the LORD sent fiery serpents among the people, and they bit the people; and much people of Israel died.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41069" y="163780"/>
            <a:ext cx="11712633"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John 2:14-16   And found in the temple those that sold oxen and sheep and doves, and the changers of money sitting:  15 And when he had made a scourge of small cords, he drove them all out of the temple, and the sheep, and the oxen; and poured out the changers' money, and overthrew the tables;  16 And said unto them that sold doves, Take these things hence; make not my Father's house an house of merchandise.</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21:7   Therefore the people came to Moses, and said, We have sinned, for we have spoken against the LORD, and against thee; pray unto the LORD, that he take away the serpents from us. And Moses prayed for the people.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62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Numbers 21:8-9   And the LORD said unto Moses, Make thee a fiery serpent, and set it upon a pole: and it shall come to pass, that every one that is bitten, when he </a:t>
            </a:r>
            <a:r>
              <a:rPr lang="en-US" sz="4000" b="1" dirty="0" err="1">
                <a:solidFill>
                  <a:prstClr val="white"/>
                </a:solidFill>
                <a:latin typeface="Georgia" panose="02040502050405020303" pitchFamily="18" charset="0"/>
              </a:rPr>
              <a:t>looketh</a:t>
            </a:r>
            <a:r>
              <a:rPr lang="en-US" sz="4000" b="1" dirty="0">
                <a:solidFill>
                  <a:prstClr val="white"/>
                </a:solidFill>
                <a:latin typeface="Georgia" panose="02040502050405020303" pitchFamily="18" charset="0"/>
              </a:rPr>
              <a:t> upon it, shall live.  9 And Moses made a serpent of brass, and put it upon a pole, and it came to pass, that if a serpent had bitten any man, when he beheld the serpent of brass, he lived.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John 3:14-15   And as Moses lifted up the serpent in the wilderness, even so must the Son of man be lifted up:  15 That whosoever believeth in him should not perish, but have eternal life.</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3:14   And the LORD God said unto the serpent, Because thou hast done this, thou art cursed above all cattle, and above every beast of the field; upon thy belly shalt thou go, and dust shalt thou eat all the days of thy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Galatians 3:13-14   Christ hath redeemed us from the curse of the law, being made a curse for us: for it is written, Cursed is every one that </a:t>
            </a:r>
            <a:r>
              <a:rPr lang="en-US" sz="4400" b="1" dirty="0" err="1">
                <a:solidFill>
                  <a:prstClr val="white"/>
                </a:solidFill>
                <a:latin typeface="Georgia" panose="02040502050405020303" pitchFamily="18" charset="0"/>
              </a:rPr>
              <a:t>hangeth</a:t>
            </a:r>
            <a:r>
              <a:rPr lang="en-US" sz="4400" b="1" dirty="0">
                <a:solidFill>
                  <a:prstClr val="white"/>
                </a:solidFill>
                <a:latin typeface="Georgia" panose="02040502050405020303" pitchFamily="18" charset="0"/>
              </a:rPr>
              <a:t> on a tree:  14 That the blessing of Abraham might come on the Gentiles through Jesus Christ; that we might receive the promise of the Spirit through faith.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07432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21:22-23   And if a man have committed a sin worthy of death, and he be to be put to death, and thou hang him on a tree:  23 His body shall not remain all night upon the tree, but thou shalt in any wise bury him that day; (for he that is hanged is accursed of God;) that thy land be not defiled, which the LORD thy God giveth thee for an inheritance.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1 Peter 2:24   Who his own self bare our sins in his own body on the tree, that we, being dead to sins, should live unto righteousness: by whose stripes ye were healed.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2:4-5   He that </a:t>
            </a:r>
            <a:r>
              <a:rPr lang="en-US" sz="5400" b="1" dirty="0" err="1">
                <a:solidFill>
                  <a:prstClr val="white"/>
                </a:solidFill>
                <a:latin typeface="Georgia" panose="02040502050405020303" pitchFamily="18" charset="0"/>
              </a:rPr>
              <a:t>sitteth</a:t>
            </a:r>
            <a:r>
              <a:rPr lang="en-US" sz="5400" b="1" dirty="0">
                <a:solidFill>
                  <a:prstClr val="white"/>
                </a:solidFill>
                <a:latin typeface="Georgia" panose="02040502050405020303" pitchFamily="18" charset="0"/>
              </a:rPr>
              <a:t> in the heavens shall laugh: the Lord shall have them in derision.  5 Then shall he speak unto them in his wrath, and vex them in his sore displeasure.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37:12-13   The wicked </a:t>
            </a:r>
            <a:r>
              <a:rPr lang="en-US" sz="6000" b="1" dirty="0" err="1">
                <a:solidFill>
                  <a:prstClr val="white"/>
                </a:solidFill>
                <a:latin typeface="Georgia" panose="02040502050405020303" pitchFamily="18" charset="0"/>
              </a:rPr>
              <a:t>plotteth</a:t>
            </a:r>
            <a:r>
              <a:rPr lang="en-US" sz="6000" b="1" dirty="0">
                <a:solidFill>
                  <a:prstClr val="white"/>
                </a:solidFill>
                <a:latin typeface="Georgia" panose="02040502050405020303" pitchFamily="18" charset="0"/>
              </a:rPr>
              <a:t> against the just, and </a:t>
            </a:r>
            <a:r>
              <a:rPr lang="en-US" sz="6000" b="1" dirty="0" err="1">
                <a:solidFill>
                  <a:prstClr val="white"/>
                </a:solidFill>
                <a:latin typeface="Georgia" panose="02040502050405020303" pitchFamily="18" charset="0"/>
              </a:rPr>
              <a:t>gnasheth</a:t>
            </a:r>
            <a:r>
              <a:rPr lang="en-US" sz="6000" b="1" dirty="0">
                <a:solidFill>
                  <a:prstClr val="white"/>
                </a:solidFill>
                <a:latin typeface="Georgia" panose="02040502050405020303" pitchFamily="18" charset="0"/>
              </a:rPr>
              <a:t> upon him with his teeth.  13 The Lord shall laugh at him: for he </a:t>
            </a:r>
            <a:r>
              <a:rPr lang="en-US" sz="6000" b="1" dirty="0" err="1">
                <a:solidFill>
                  <a:prstClr val="white"/>
                </a:solidFill>
                <a:latin typeface="Georgia" panose="02040502050405020303" pitchFamily="18" charset="0"/>
              </a:rPr>
              <a:t>seeth</a:t>
            </a:r>
            <a:r>
              <a:rPr lang="en-US" sz="6000" b="1" dirty="0">
                <a:solidFill>
                  <a:prstClr val="white"/>
                </a:solidFill>
                <a:latin typeface="Georgia" panose="02040502050405020303" pitchFamily="18" charset="0"/>
              </a:rPr>
              <a:t> that his day is coming.</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8205"/>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John 2:19-21   Jesus answered and said unto them, Destroy this temple, and in three days I will raise it up.  20 Then said the Jews, Forty and six years was this temple in building, and wilt thou rear it up in three days?  21 But he </a:t>
            </a:r>
            <a:r>
              <a:rPr lang="en-US" sz="4800" b="1" dirty="0" err="1">
                <a:solidFill>
                  <a:schemeClr val="bg1"/>
                </a:solidFill>
                <a:latin typeface="Georgia" panose="02040502050405020303" pitchFamily="18" charset="0"/>
              </a:rPr>
              <a:t>spake</a:t>
            </a:r>
            <a:r>
              <a:rPr lang="en-US" sz="4800" b="1" dirty="0">
                <a:solidFill>
                  <a:schemeClr val="bg1"/>
                </a:solidFill>
                <a:latin typeface="Georgia" panose="02040502050405020303" pitchFamily="18" charset="0"/>
              </a:rPr>
              <a:t> of the temple of his body.</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52:6-7   The righteous also shall see, and fear, and shall laugh at him:  7 Lo, this is the man that made not God his strength; but trusted in the abundance of his riches, and strengthened himself in his wickedness.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59:8   But thou, O LORD, shalt laugh at them; thou shalt have all the heathen in derision.</a:t>
            </a:r>
          </a:p>
        </p:txBody>
      </p:sp>
    </p:spTree>
    <p:extLst>
      <p:ext uri="{BB962C8B-B14F-4D97-AF65-F5344CB8AC3E}">
        <p14:creationId xmlns:p14="http://schemas.microsoft.com/office/powerpoint/2010/main" val="29002721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3:17   For God sent not his Son into the world to condemn the world; but that the world through him might be saved.</a:t>
            </a:r>
          </a:p>
        </p:txBody>
      </p:sp>
    </p:spTree>
    <p:extLst>
      <p:ext uri="{BB962C8B-B14F-4D97-AF65-F5344CB8AC3E}">
        <p14:creationId xmlns:p14="http://schemas.microsoft.com/office/powerpoint/2010/main" val="17489269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3:18   He that believeth on him is not condemned: but he that believeth not is condemned already, because he hath not believed in the name of the only begotten Son of God.</a:t>
            </a:r>
          </a:p>
        </p:txBody>
      </p:sp>
    </p:spTree>
    <p:extLst>
      <p:ext uri="{BB962C8B-B14F-4D97-AF65-F5344CB8AC3E}">
        <p14:creationId xmlns:p14="http://schemas.microsoft.com/office/powerpoint/2010/main" val="15664795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3:19   And this is the condemnation, that light is come into the world, and men loved darkness rather than light, because their deeds were evil.</a:t>
            </a:r>
          </a:p>
        </p:txBody>
      </p:sp>
    </p:spTree>
    <p:extLst>
      <p:ext uri="{BB962C8B-B14F-4D97-AF65-F5344CB8AC3E}">
        <p14:creationId xmlns:p14="http://schemas.microsoft.com/office/powerpoint/2010/main" val="23561825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3:20-21   For every one that doeth evil </a:t>
            </a:r>
            <a:r>
              <a:rPr lang="en-US" sz="4800" b="1" dirty="0" err="1">
                <a:solidFill>
                  <a:prstClr val="white"/>
                </a:solidFill>
                <a:latin typeface="Georgia" panose="02040502050405020303" pitchFamily="18" charset="0"/>
              </a:rPr>
              <a:t>hateth</a:t>
            </a:r>
            <a:r>
              <a:rPr lang="en-US" sz="4800" b="1" dirty="0">
                <a:solidFill>
                  <a:prstClr val="white"/>
                </a:solidFill>
                <a:latin typeface="Georgia" panose="02040502050405020303" pitchFamily="18" charset="0"/>
              </a:rPr>
              <a:t> the light, neither cometh to the light, lest his deeds should be reproved.  21 But he that doeth truth cometh to the light, that his deeds may be made manifest, that they are wrought in God.</a:t>
            </a:r>
          </a:p>
        </p:txBody>
      </p:sp>
    </p:spTree>
    <p:extLst>
      <p:ext uri="{BB962C8B-B14F-4D97-AF65-F5344CB8AC3E}">
        <p14:creationId xmlns:p14="http://schemas.microsoft.com/office/powerpoint/2010/main" val="17563042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3:22   After these things came Jesus and his disciples into the land of Judaea; and there he tarried with them, and baptized.</a:t>
            </a:r>
          </a:p>
        </p:txBody>
      </p:sp>
    </p:spTree>
    <p:extLst>
      <p:ext uri="{BB962C8B-B14F-4D97-AF65-F5344CB8AC3E}">
        <p14:creationId xmlns:p14="http://schemas.microsoft.com/office/powerpoint/2010/main" val="14123300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4:2   (Though Jesus himself baptized not, but his disciples,)</a:t>
            </a:r>
          </a:p>
        </p:txBody>
      </p:sp>
    </p:spTree>
    <p:extLst>
      <p:ext uri="{BB962C8B-B14F-4D97-AF65-F5344CB8AC3E}">
        <p14:creationId xmlns:p14="http://schemas.microsoft.com/office/powerpoint/2010/main" val="36125838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3:23   And John also was baptizing in </a:t>
            </a:r>
            <a:r>
              <a:rPr lang="en-US" sz="6600" b="1" dirty="0" err="1">
                <a:solidFill>
                  <a:prstClr val="white"/>
                </a:solidFill>
                <a:latin typeface="Georgia" panose="02040502050405020303" pitchFamily="18" charset="0"/>
              </a:rPr>
              <a:t>AEnon</a:t>
            </a:r>
            <a:r>
              <a:rPr lang="en-US" sz="6600" b="1" dirty="0">
                <a:solidFill>
                  <a:prstClr val="white"/>
                </a:solidFill>
                <a:latin typeface="Georgia" panose="02040502050405020303" pitchFamily="18" charset="0"/>
              </a:rPr>
              <a:t> near to Salim, because there was much water there: and they came, and were baptized.</a:t>
            </a:r>
          </a:p>
        </p:txBody>
      </p:sp>
    </p:spTree>
    <p:extLst>
      <p:ext uri="{BB962C8B-B14F-4D97-AF65-F5344CB8AC3E}">
        <p14:creationId xmlns:p14="http://schemas.microsoft.com/office/powerpoint/2010/main" val="36779468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19:4   Then said Paul, John verily baptized with the baptism of repentance, saying unto the people, that they should believe on him which should come after him, that is, on Christ Jesus.</a:t>
            </a:r>
          </a:p>
        </p:txBody>
      </p:sp>
    </p:spTree>
    <p:extLst>
      <p:ext uri="{BB962C8B-B14F-4D97-AF65-F5344CB8AC3E}">
        <p14:creationId xmlns:p14="http://schemas.microsoft.com/office/powerpoint/2010/main" val="2692014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2:24-25   But Jesus did not commit himself unto them, because he knew all men,  25 And needed not that any should testify of man: for he knew what was in man.</a:t>
            </a:r>
            <a:endParaRPr lang="en-US" sz="6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3:24   For John was not yet cast into prison.</a:t>
            </a:r>
          </a:p>
        </p:txBody>
      </p:sp>
    </p:spTree>
    <p:extLst>
      <p:ext uri="{BB962C8B-B14F-4D97-AF65-F5344CB8AC3E}">
        <p14:creationId xmlns:p14="http://schemas.microsoft.com/office/powerpoint/2010/main" val="23134764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14:3-4   For Herod had laid hold on John, and bound him, and put him in prison for Herodias' sake, his brother Philip's wife.  4 For John said unto him, It is not lawful for thee to have her.</a:t>
            </a:r>
          </a:p>
        </p:txBody>
      </p:sp>
    </p:spTree>
    <p:extLst>
      <p:ext uri="{BB962C8B-B14F-4D97-AF65-F5344CB8AC3E}">
        <p14:creationId xmlns:p14="http://schemas.microsoft.com/office/powerpoint/2010/main" val="33362324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2 Timothy 4:2   Preach the word; be instant in season, out of season; reprove, rebuke, exhort with all longsuffering and doctrine.</a:t>
            </a:r>
          </a:p>
        </p:txBody>
      </p:sp>
    </p:spTree>
    <p:extLst>
      <p:ext uri="{BB962C8B-B14F-4D97-AF65-F5344CB8AC3E}">
        <p14:creationId xmlns:p14="http://schemas.microsoft.com/office/powerpoint/2010/main" val="22848829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3:25   Then there arose a question between some of John's disciples and the Jews about purifying.</a:t>
            </a:r>
          </a:p>
        </p:txBody>
      </p:sp>
    </p:spTree>
    <p:extLst>
      <p:ext uri="{BB962C8B-B14F-4D97-AF65-F5344CB8AC3E}">
        <p14:creationId xmlns:p14="http://schemas.microsoft.com/office/powerpoint/2010/main" val="19987905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12:5   But if she bear a maid child, then she shall be unclean two weeks, as in her separation: and she shall continue in the blood of her purifying threescore and six days.</a:t>
            </a:r>
          </a:p>
        </p:txBody>
      </p:sp>
    </p:spTree>
    <p:extLst>
      <p:ext uri="{BB962C8B-B14F-4D97-AF65-F5344CB8AC3E}">
        <p14:creationId xmlns:p14="http://schemas.microsoft.com/office/powerpoint/2010/main" val="35844135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3:26-27   And they came unto John, and said unto him, Rabbi, he that was with thee beyond Jordan, to whom thou barest witness, behold, the same </a:t>
            </a:r>
            <a:r>
              <a:rPr lang="en-US" sz="4800" b="1" dirty="0" err="1">
                <a:solidFill>
                  <a:prstClr val="white"/>
                </a:solidFill>
                <a:latin typeface="Georgia" panose="02040502050405020303" pitchFamily="18" charset="0"/>
              </a:rPr>
              <a:t>baptizeth</a:t>
            </a:r>
            <a:r>
              <a:rPr lang="en-US" sz="4800" b="1" dirty="0">
                <a:solidFill>
                  <a:prstClr val="white"/>
                </a:solidFill>
                <a:latin typeface="Georgia" panose="02040502050405020303" pitchFamily="18" charset="0"/>
              </a:rPr>
              <a:t>, and all men come to him.  27 John answered and said, A man can receive nothing, except it be given him from heaven.</a:t>
            </a:r>
          </a:p>
        </p:txBody>
      </p:sp>
    </p:spTree>
    <p:extLst>
      <p:ext uri="{BB962C8B-B14F-4D97-AF65-F5344CB8AC3E}">
        <p14:creationId xmlns:p14="http://schemas.microsoft.com/office/powerpoint/2010/main" val="39011911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3:28   Ye yourselves bear me witness, that I said, I am not the Christ, but that I am sent before him.</a:t>
            </a:r>
          </a:p>
        </p:txBody>
      </p:sp>
    </p:spTree>
    <p:extLst>
      <p:ext uri="{BB962C8B-B14F-4D97-AF65-F5344CB8AC3E}">
        <p14:creationId xmlns:p14="http://schemas.microsoft.com/office/powerpoint/2010/main" val="10971766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3:29   He that hath the bride is the bridegroom: but the friend of the bridegroom, which </a:t>
            </a:r>
            <a:r>
              <a:rPr lang="en-US" sz="5400" b="1" dirty="0" err="1">
                <a:solidFill>
                  <a:prstClr val="white"/>
                </a:solidFill>
                <a:latin typeface="Georgia" panose="02040502050405020303" pitchFamily="18" charset="0"/>
              </a:rPr>
              <a:t>standeth</a:t>
            </a:r>
            <a:r>
              <a:rPr lang="en-US" sz="5400" b="1" dirty="0">
                <a:solidFill>
                  <a:prstClr val="white"/>
                </a:solidFill>
                <a:latin typeface="Georgia" panose="02040502050405020303" pitchFamily="18" charset="0"/>
              </a:rPr>
              <a:t> and </a:t>
            </a:r>
            <a:r>
              <a:rPr lang="en-US" sz="5400" b="1" dirty="0" err="1">
                <a:solidFill>
                  <a:prstClr val="white"/>
                </a:solidFill>
                <a:latin typeface="Georgia" panose="02040502050405020303" pitchFamily="18" charset="0"/>
              </a:rPr>
              <a:t>heareth</a:t>
            </a:r>
            <a:r>
              <a:rPr lang="en-US" sz="5400" b="1" dirty="0">
                <a:solidFill>
                  <a:prstClr val="white"/>
                </a:solidFill>
                <a:latin typeface="Georgia" panose="02040502050405020303" pitchFamily="18" charset="0"/>
              </a:rPr>
              <a:t> him, </a:t>
            </a:r>
            <a:r>
              <a:rPr lang="en-US" sz="5400" b="1" dirty="0" err="1">
                <a:solidFill>
                  <a:prstClr val="white"/>
                </a:solidFill>
                <a:latin typeface="Georgia" panose="02040502050405020303" pitchFamily="18" charset="0"/>
              </a:rPr>
              <a:t>rejoiceth</a:t>
            </a:r>
            <a:r>
              <a:rPr lang="en-US" sz="5400" b="1" dirty="0">
                <a:solidFill>
                  <a:prstClr val="white"/>
                </a:solidFill>
                <a:latin typeface="Georgia" panose="02040502050405020303" pitchFamily="18" charset="0"/>
              </a:rPr>
              <a:t> greatly because of the bridegroom's voice: this my joy therefore is fulfilled.</a:t>
            </a:r>
          </a:p>
        </p:txBody>
      </p:sp>
    </p:spTree>
    <p:extLst>
      <p:ext uri="{BB962C8B-B14F-4D97-AF65-F5344CB8AC3E}">
        <p14:creationId xmlns:p14="http://schemas.microsoft.com/office/powerpoint/2010/main" val="18817717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154984"/>
          </a:xfrm>
          <a:prstGeom prst="rect">
            <a:avLst/>
          </a:prstGeom>
        </p:spPr>
        <p:txBody>
          <a:bodyPr wrap="square">
            <a:spAutoFit/>
          </a:bodyPr>
          <a:lstStyle/>
          <a:p>
            <a:pPr algn="just"/>
            <a:r>
              <a:rPr lang="en-US" sz="8800" b="1" dirty="0">
                <a:solidFill>
                  <a:prstClr val="white"/>
                </a:solidFill>
                <a:latin typeface="Georgia" panose="02040502050405020303" pitchFamily="18" charset="0"/>
              </a:rPr>
              <a:t>John 3:30   He must increase, but I must decrease.</a:t>
            </a:r>
          </a:p>
        </p:txBody>
      </p:sp>
    </p:spTree>
    <p:extLst>
      <p:ext uri="{BB962C8B-B14F-4D97-AF65-F5344CB8AC3E}">
        <p14:creationId xmlns:p14="http://schemas.microsoft.com/office/powerpoint/2010/main" val="13902363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3:31   He that cometh from above is above all: he that is of the earth is earthly, and </a:t>
            </a:r>
            <a:r>
              <a:rPr lang="en-US" sz="6000" b="1" dirty="0" err="1">
                <a:solidFill>
                  <a:prstClr val="white"/>
                </a:solidFill>
                <a:latin typeface="Georgia" panose="02040502050405020303" pitchFamily="18" charset="0"/>
              </a:rPr>
              <a:t>speaketh</a:t>
            </a:r>
            <a:r>
              <a:rPr lang="en-US" sz="6000" b="1" dirty="0">
                <a:solidFill>
                  <a:prstClr val="white"/>
                </a:solidFill>
                <a:latin typeface="Georgia" panose="02040502050405020303" pitchFamily="18" charset="0"/>
              </a:rPr>
              <a:t> of the earth: he that cometh from heaven is above all.</a:t>
            </a:r>
          </a:p>
        </p:txBody>
      </p:sp>
    </p:spTree>
    <p:extLst>
      <p:ext uri="{BB962C8B-B14F-4D97-AF65-F5344CB8AC3E}">
        <p14:creationId xmlns:p14="http://schemas.microsoft.com/office/powerpoint/2010/main" val="4217226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3:1-2   There was a man of the Pharisees, named Nicodemus, a ruler of the Jews:  2 The same came to Jesus by night, and said unto him, Rabbi, we know that thou art a teacher come from God: for no man can do these miracles that thou </a:t>
            </a:r>
            <a:r>
              <a:rPr lang="en-US" sz="4800" b="1" dirty="0" err="1">
                <a:solidFill>
                  <a:prstClr val="white"/>
                </a:solidFill>
                <a:latin typeface="Georgia" panose="02040502050405020303" pitchFamily="18" charset="0"/>
              </a:rPr>
              <a:t>doest</a:t>
            </a:r>
            <a:r>
              <a:rPr lang="en-US" sz="4800" b="1" dirty="0">
                <a:solidFill>
                  <a:prstClr val="white"/>
                </a:solidFill>
                <a:latin typeface="Georgia" panose="02040502050405020303" pitchFamily="18" charset="0"/>
              </a:rPr>
              <a:t>, except God be with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8:23   And he said unto them, Ye are from beneath; I am from above: ye are of this world; I am not of this world.</a:t>
            </a:r>
          </a:p>
        </p:txBody>
      </p:sp>
    </p:spTree>
    <p:extLst>
      <p:ext uri="{BB962C8B-B14F-4D97-AF65-F5344CB8AC3E}">
        <p14:creationId xmlns:p14="http://schemas.microsoft.com/office/powerpoint/2010/main" val="36774064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1:17   Every good gift and every perfect gift is from above, and cometh down from the Father of lights, with whom is no variableness, neither shadow of turning.</a:t>
            </a:r>
          </a:p>
        </p:txBody>
      </p:sp>
    </p:spTree>
    <p:extLst>
      <p:ext uri="{BB962C8B-B14F-4D97-AF65-F5344CB8AC3E}">
        <p14:creationId xmlns:p14="http://schemas.microsoft.com/office/powerpoint/2010/main" val="11977883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3:32-33   And what he hath seen and heard, that he </a:t>
            </a:r>
            <a:r>
              <a:rPr lang="en-US" sz="5400" b="1" dirty="0" err="1">
                <a:solidFill>
                  <a:prstClr val="white"/>
                </a:solidFill>
                <a:latin typeface="Georgia" panose="02040502050405020303" pitchFamily="18" charset="0"/>
              </a:rPr>
              <a:t>testifieth</a:t>
            </a:r>
            <a:r>
              <a:rPr lang="en-US" sz="5400" b="1" dirty="0">
                <a:solidFill>
                  <a:prstClr val="white"/>
                </a:solidFill>
                <a:latin typeface="Georgia" panose="02040502050405020303" pitchFamily="18" charset="0"/>
              </a:rPr>
              <a:t>; and no man </a:t>
            </a:r>
            <a:r>
              <a:rPr lang="en-US" sz="5400" b="1" dirty="0" err="1">
                <a:solidFill>
                  <a:prstClr val="white"/>
                </a:solidFill>
                <a:latin typeface="Georgia" panose="02040502050405020303" pitchFamily="18" charset="0"/>
              </a:rPr>
              <a:t>receiveth</a:t>
            </a:r>
            <a:r>
              <a:rPr lang="en-US" sz="5400" b="1" dirty="0">
                <a:solidFill>
                  <a:prstClr val="white"/>
                </a:solidFill>
                <a:latin typeface="Georgia" panose="02040502050405020303" pitchFamily="18" charset="0"/>
              </a:rPr>
              <a:t> his testimony.  33 He that hath received his testimony hath set to his seal that God is true.</a:t>
            </a:r>
          </a:p>
        </p:txBody>
      </p:sp>
    </p:spTree>
    <p:extLst>
      <p:ext uri="{BB962C8B-B14F-4D97-AF65-F5344CB8AC3E}">
        <p14:creationId xmlns:p14="http://schemas.microsoft.com/office/powerpoint/2010/main" val="2487271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3:34   For he whom God hath sent </a:t>
            </a:r>
            <a:r>
              <a:rPr lang="en-US" sz="6600" b="1" dirty="0" err="1">
                <a:solidFill>
                  <a:prstClr val="white"/>
                </a:solidFill>
                <a:latin typeface="Georgia" panose="02040502050405020303" pitchFamily="18" charset="0"/>
              </a:rPr>
              <a:t>speaketh</a:t>
            </a:r>
            <a:r>
              <a:rPr lang="en-US" sz="6600" b="1" dirty="0">
                <a:solidFill>
                  <a:prstClr val="white"/>
                </a:solidFill>
                <a:latin typeface="Georgia" panose="02040502050405020303" pitchFamily="18" charset="0"/>
              </a:rPr>
              <a:t> the words of God: for God giveth not the Spirit by measure unto him.</a:t>
            </a:r>
          </a:p>
        </p:txBody>
      </p:sp>
    </p:spTree>
    <p:extLst>
      <p:ext uri="{BB962C8B-B14F-4D97-AF65-F5344CB8AC3E}">
        <p14:creationId xmlns:p14="http://schemas.microsoft.com/office/powerpoint/2010/main" val="36530267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3:35   The Father </a:t>
            </a:r>
            <a:r>
              <a:rPr lang="en-US" sz="6600" b="1" dirty="0" err="1">
                <a:solidFill>
                  <a:prstClr val="white"/>
                </a:solidFill>
                <a:latin typeface="Georgia" panose="02040502050405020303" pitchFamily="18" charset="0"/>
              </a:rPr>
              <a:t>loveth</a:t>
            </a:r>
            <a:r>
              <a:rPr lang="en-US" sz="6600" b="1" dirty="0">
                <a:solidFill>
                  <a:prstClr val="white"/>
                </a:solidFill>
                <a:latin typeface="Georgia" panose="02040502050405020303" pitchFamily="18" charset="0"/>
              </a:rPr>
              <a:t> the Son, and hath given all things into his hand.</a:t>
            </a:r>
          </a:p>
        </p:txBody>
      </p:sp>
    </p:spTree>
    <p:extLst>
      <p:ext uri="{BB962C8B-B14F-4D97-AF65-F5344CB8AC3E}">
        <p14:creationId xmlns:p14="http://schemas.microsoft.com/office/powerpoint/2010/main" val="2988640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3:36   He that believeth on the Son hath everlasting life: and he that believeth not the Son shall not see life; but the wrath of God </a:t>
            </a:r>
            <a:r>
              <a:rPr lang="en-US" sz="6000" b="1" dirty="0" err="1">
                <a:solidFill>
                  <a:prstClr val="white"/>
                </a:solidFill>
                <a:latin typeface="Georgia" panose="02040502050405020303" pitchFamily="18" charset="0"/>
              </a:rPr>
              <a:t>abideth</a:t>
            </a:r>
            <a:r>
              <a:rPr lang="en-US" sz="6000" b="1" dirty="0">
                <a:solidFill>
                  <a:prstClr val="white"/>
                </a:solidFill>
                <a:latin typeface="Georgia" panose="02040502050405020303" pitchFamily="18" charset="0"/>
              </a:rPr>
              <a:t> on him.</a:t>
            </a:r>
          </a:p>
        </p:txBody>
      </p:sp>
    </p:spTree>
    <p:extLst>
      <p:ext uri="{BB962C8B-B14F-4D97-AF65-F5344CB8AC3E}">
        <p14:creationId xmlns:p14="http://schemas.microsoft.com/office/powerpoint/2010/main" val="1525298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183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11:14-15   Doth not even nature itself teach you, that, if a man have long hair, it is a shame unto him?  15 But if a woman have long hair, it is a glory to her: for her hair is given her for a covering.</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3:3   Jesus answered and said unto him, Verily, verily, I say unto thee, Except a man be born again, he cannot see the kingdom of God.</a:t>
            </a:r>
            <a:endParaRPr lang="en-US" sz="6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John 1:12-13   But as many as received him, to them gave he power to become the sons of God, even to them that believe on his name:  13 Which were born, not of blood, nor of the will of the flesh, nor of the will of man, but of God.</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33254</TotalTime>
  <Words>2605</Words>
  <Application>Microsoft Office PowerPoint</Application>
  <PresentationFormat>Widescreen</PresentationFormat>
  <Paragraphs>137</Paragraphs>
  <Slides>65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385</cp:revision>
  <cp:lastPrinted>2020-01-28T17:57:24Z</cp:lastPrinted>
  <dcterms:created xsi:type="dcterms:W3CDTF">2019-08-31T20:33:16Z</dcterms:created>
  <dcterms:modified xsi:type="dcterms:W3CDTF">2020-07-13T19:33:06Z</dcterms:modified>
</cp:coreProperties>
</file>