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48" r:id="rId4"/>
    <p:sldId id="602" r:id="rId5"/>
    <p:sldId id="605" r:id="rId6"/>
    <p:sldId id="609" r:id="rId7"/>
    <p:sldId id="610" r:id="rId8"/>
    <p:sldId id="612" r:id="rId9"/>
    <p:sldId id="619" r:id="rId10"/>
    <p:sldId id="620" r:id="rId11"/>
    <p:sldId id="621" r:id="rId12"/>
    <p:sldId id="623" r:id="rId13"/>
    <p:sldId id="631" r:id="rId14"/>
    <p:sldId id="632" r:id="rId15"/>
    <p:sldId id="635" r:id="rId16"/>
    <p:sldId id="636" r:id="rId17"/>
    <p:sldId id="637" r:id="rId18"/>
    <p:sldId id="640" r:id="rId19"/>
    <p:sldId id="641" r:id="rId20"/>
    <p:sldId id="644" r:id="rId21"/>
    <p:sldId id="645" r:id="rId22"/>
    <p:sldId id="646" r:id="rId23"/>
    <p:sldId id="648" r:id="rId24"/>
    <p:sldId id="649" r:id="rId25"/>
    <p:sldId id="652" r:id="rId26"/>
    <p:sldId id="653" r:id="rId27"/>
    <p:sldId id="655" r:id="rId28"/>
    <p:sldId id="656" r:id="rId29"/>
    <p:sldId id="657" r:id="rId30"/>
    <p:sldId id="658" r:id="rId31"/>
    <p:sldId id="659" r:id="rId32"/>
    <p:sldId id="660" r:id="rId33"/>
    <p:sldId id="661" r:id="rId34"/>
    <p:sldId id="662" r:id="rId35"/>
    <p:sldId id="663" r:id="rId36"/>
    <p:sldId id="664" r:id="rId37"/>
    <p:sldId id="665" r:id="rId38"/>
    <p:sldId id="666" r:id="rId39"/>
    <p:sldId id="667" r:id="rId40"/>
    <p:sldId id="668" r:id="rId41"/>
    <p:sldId id="669" r:id="rId42"/>
    <p:sldId id="670" r:id="rId43"/>
    <p:sldId id="671" r:id="rId44"/>
    <p:sldId id="672" r:id="rId45"/>
    <p:sldId id="673" r:id="rId46"/>
    <p:sldId id="674" r:id="rId47"/>
    <p:sldId id="675" r:id="rId48"/>
    <p:sldId id="676" r:id="rId49"/>
    <p:sldId id="677" r:id="rId50"/>
    <p:sldId id="678" r:id="rId51"/>
    <p:sldId id="679" r:id="rId52"/>
    <p:sldId id="680" r:id="rId53"/>
    <p:sldId id="681" r:id="rId54"/>
    <p:sldId id="682" r:id="rId55"/>
    <p:sldId id="683" r:id="rId56"/>
    <p:sldId id="684" r:id="rId57"/>
    <p:sldId id="685" r:id="rId58"/>
    <p:sldId id="686" r:id="rId59"/>
    <p:sldId id="687" r:id="rId60"/>
    <p:sldId id="688" r:id="rId61"/>
    <p:sldId id="689" r:id="rId62"/>
    <p:sldId id="690" r:id="rId63"/>
    <p:sldId id="691" r:id="rId64"/>
    <p:sldId id="692" r:id="rId65"/>
    <p:sldId id="693" r:id="rId66"/>
    <p:sldId id="694" r:id="rId67"/>
    <p:sldId id="695" r:id="rId68"/>
    <p:sldId id="696" r:id="rId69"/>
    <p:sldId id="697" r:id="rId70"/>
    <p:sldId id="698" r:id="rId71"/>
    <p:sldId id="699" r:id="rId72"/>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4" d="100"/>
          <a:sy n="114" d="100"/>
        </p:scale>
        <p:origin x="24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9/1/2021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9/1/2021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9/1/2021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9/1/2021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88474"/>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Isaiah 40:8   The grass </a:t>
            </a:r>
            <a:r>
              <a:rPr lang="en-US" sz="7200" b="1" dirty="0" err="1">
                <a:solidFill>
                  <a:prstClr val="white"/>
                </a:solidFill>
                <a:latin typeface="Georgia" panose="02040502050405020303" pitchFamily="18" charset="0"/>
              </a:rPr>
              <a:t>withereth</a:t>
            </a:r>
            <a:r>
              <a:rPr lang="en-US" sz="7200" b="1" dirty="0">
                <a:solidFill>
                  <a:prstClr val="white"/>
                </a:solidFill>
                <a:latin typeface="Georgia" panose="02040502050405020303" pitchFamily="18" charset="0"/>
              </a:rPr>
              <a:t>, the flower </a:t>
            </a:r>
            <a:r>
              <a:rPr lang="en-US" sz="7200" b="1" dirty="0" err="1">
                <a:solidFill>
                  <a:prstClr val="white"/>
                </a:solidFill>
                <a:latin typeface="Georgia" panose="02040502050405020303" pitchFamily="18" charset="0"/>
              </a:rPr>
              <a:t>fadeth</a:t>
            </a:r>
            <a:r>
              <a:rPr lang="en-US" sz="7200" b="1" dirty="0">
                <a:solidFill>
                  <a:prstClr val="white"/>
                </a:solidFill>
                <a:latin typeface="Georgia" panose="02040502050405020303" pitchFamily="18" charset="0"/>
              </a:rPr>
              <a:t>: but the word of our God shall stand for ever.</a:t>
            </a:r>
          </a:p>
        </p:txBody>
      </p:sp>
    </p:spTree>
    <p:extLst>
      <p:ext uri="{BB962C8B-B14F-4D97-AF65-F5344CB8AC3E}">
        <p14:creationId xmlns:p14="http://schemas.microsoft.com/office/powerpoint/2010/main" val="2768878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85"/>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1:22-23   Now all this was done, that it might be fulfilled which was spoken of the Lord by the prophet, saying,  23 Behold, a virgin shall be with child, and shall bring forth a son, and they shall call his name Emmanuel, which being interpreted is, God with us.</a:t>
            </a:r>
          </a:p>
        </p:txBody>
      </p:sp>
    </p:spTree>
    <p:extLst>
      <p:ext uri="{BB962C8B-B14F-4D97-AF65-F5344CB8AC3E}">
        <p14:creationId xmlns:p14="http://schemas.microsoft.com/office/powerpoint/2010/main" val="3127212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589"/>
            <a:ext cx="11762509" cy="6186309"/>
          </a:xfrm>
          <a:prstGeom prst="rect">
            <a:avLst/>
          </a:prstGeom>
        </p:spPr>
        <p:txBody>
          <a:bodyPr wrap="square">
            <a:spAutoFit/>
          </a:bodyPr>
          <a:lstStyle/>
          <a:p>
            <a:pPr algn="just"/>
            <a:r>
              <a:rPr lang="en-US" sz="6600" b="1" dirty="0">
                <a:solidFill>
                  <a:schemeClr val="bg1"/>
                </a:solidFill>
                <a:latin typeface="Georgia" panose="02040502050405020303" pitchFamily="18" charset="0"/>
              </a:rPr>
              <a:t>Isaiah 7:14   Therefore the Lord himself shall give you a sign; Behold, a virgin shall conceive, and bear a son, and shall call his name Immanuel.</a:t>
            </a:r>
          </a:p>
        </p:txBody>
      </p:sp>
    </p:spTree>
    <p:extLst>
      <p:ext uri="{BB962C8B-B14F-4D97-AF65-F5344CB8AC3E}">
        <p14:creationId xmlns:p14="http://schemas.microsoft.com/office/powerpoint/2010/main" val="4213620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221968"/>
            <a:ext cx="11762509" cy="6001643"/>
          </a:xfrm>
          <a:prstGeom prst="rect">
            <a:avLst/>
          </a:prstGeom>
        </p:spPr>
        <p:txBody>
          <a:bodyPr wrap="square">
            <a:spAutoFit/>
          </a:bodyPr>
          <a:lstStyle/>
          <a:p>
            <a:pPr algn="just"/>
            <a:r>
              <a:rPr lang="en-US" sz="4800" b="1" dirty="0">
                <a:solidFill>
                  <a:schemeClr val="bg1"/>
                </a:solidFill>
                <a:latin typeface="Georgia" panose="02040502050405020303" pitchFamily="18" charset="0"/>
              </a:rPr>
              <a:t>Matthew 2:5-6   And they said unto him, In Bethlehem of Judaea: for thus it is written by the prophet,  6 And thou Bethlehem, in the land of Juda, art not the least among the princes of Juda: for out of thee shall come a Governor, that shall rule my people Israel.</a:t>
            </a:r>
          </a:p>
        </p:txBody>
      </p:sp>
    </p:spTree>
    <p:extLst>
      <p:ext uri="{BB962C8B-B14F-4D97-AF65-F5344CB8AC3E}">
        <p14:creationId xmlns:p14="http://schemas.microsoft.com/office/powerpoint/2010/main" val="4677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schemeClr val="bg1"/>
                </a:solidFill>
                <a:latin typeface="Georgia" panose="02040502050405020303" pitchFamily="18" charset="0"/>
              </a:rPr>
              <a:t>Micah 5:2   But thou, Beth-</a:t>
            </a:r>
            <a:r>
              <a:rPr lang="en-US" sz="4800" b="1" dirty="0" err="1">
                <a:solidFill>
                  <a:schemeClr val="bg1"/>
                </a:solidFill>
                <a:latin typeface="Georgia" panose="02040502050405020303" pitchFamily="18" charset="0"/>
              </a:rPr>
              <a:t>lehem</a:t>
            </a:r>
            <a:r>
              <a:rPr lang="en-US" sz="4800" b="1" dirty="0">
                <a:solidFill>
                  <a:schemeClr val="bg1"/>
                </a:solidFill>
                <a:latin typeface="Georgia" panose="02040502050405020303" pitchFamily="18" charset="0"/>
              </a:rPr>
              <a:t> </a:t>
            </a:r>
            <a:r>
              <a:rPr lang="en-US" sz="4800" b="1" dirty="0" err="1">
                <a:solidFill>
                  <a:schemeClr val="bg1"/>
                </a:solidFill>
                <a:latin typeface="Georgia" panose="02040502050405020303" pitchFamily="18" charset="0"/>
              </a:rPr>
              <a:t>Ephratah</a:t>
            </a:r>
            <a:r>
              <a:rPr lang="en-US" sz="4800" b="1" dirty="0">
                <a:solidFill>
                  <a:schemeClr val="bg1"/>
                </a:solidFill>
                <a:latin typeface="Georgia" panose="02040502050405020303" pitchFamily="18" charset="0"/>
              </a:rPr>
              <a:t>, though thou be little among the thousands of Judah, yet out of thee shall he come forth unto me that is to be ruler in Israel; whose goings forth have been from of old, from everlasting.</a:t>
            </a:r>
          </a:p>
        </p:txBody>
      </p:sp>
    </p:spTree>
    <p:extLst>
      <p:ext uri="{BB962C8B-B14F-4D97-AF65-F5344CB8AC3E}">
        <p14:creationId xmlns:p14="http://schemas.microsoft.com/office/powerpoint/2010/main" val="2846144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3529"/>
            <a:ext cx="11762509" cy="6555641"/>
          </a:xfrm>
          <a:prstGeom prst="rect">
            <a:avLst/>
          </a:prstGeom>
        </p:spPr>
        <p:txBody>
          <a:bodyPr wrap="square">
            <a:spAutoFit/>
          </a:bodyPr>
          <a:lstStyle/>
          <a:p>
            <a:pPr algn="just"/>
            <a:r>
              <a:rPr lang="en-US" sz="4200" b="1" dirty="0">
                <a:solidFill>
                  <a:schemeClr val="bg1"/>
                </a:solidFill>
                <a:latin typeface="Georgia" panose="02040502050405020303" pitchFamily="18" charset="0"/>
              </a:rPr>
              <a:t>1 Corinthians 2:14-16   But the natural man </a:t>
            </a:r>
            <a:r>
              <a:rPr lang="en-US" sz="4200" b="1" dirty="0" err="1">
                <a:solidFill>
                  <a:schemeClr val="bg1"/>
                </a:solidFill>
                <a:latin typeface="Georgia" panose="02040502050405020303" pitchFamily="18" charset="0"/>
              </a:rPr>
              <a:t>receiveth</a:t>
            </a:r>
            <a:r>
              <a:rPr lang="en-US" sz="4200" b="1" dirty="0">
                <a:solidFill>
                  <a:schemeClr val="bg1"/>
                </a:solidFill>
                <a:latin typeface="Georgia" panose="02040502050405020303" pitchFamily="18" charset="0"/>
              </a:rPr>
              <a:t> not the things of the Spirit of God: for they are foolishness unto him: neither can he know them, because they are spiritually discerned.  15 But he that is spiritual </a:t>
            </a:r>
            <a:r>
              <a:rPr lang="en-US" sz="4200" b="1" dirty="0" err="1">
                <a:solidFill>
                  <a:schemeClr val="bg1"/>
                </a:solidFill>
                <a:latin typeface="Georgia" panose="02040502050405020303" pitchFamily="18" charset="0"/>
              </a:rPr>
              <a:t>judgeth</a:t>
            </a:r>
            <a:r>
              <a:rPr lang="en-US" sz="4200" b="1" dirty="0">
                <a:solidFill>
                  <a:schemeClr val="bg1"/>
                </a:solidFill>
                <a:latin typeface="Georgia" panose="02040502050405020303" pitchFamily="18" charset="0"/>
              </a:rPr>
              <a:t> all things, yet he himself is judged of no man.  16 For who hath known the mind of the Lord, that he may instruct him? But we have the mind of Christ.</a:t>
            </a:r>
          </a:p>
        </p:txBody>
      </p:sp>
    </p:spTree>
    <p:extLst>
      <p:ext uri="{BB962C8B-B14F-4D97-AF65-F5344CB8AC3E}">
        <p14:creationId xmlns:p14="http://schemas.microsoft.com/office/powerpoint/2010/main" val="3568397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555641"/>
          </a:xfrm>
          <a:prstGeom prst="rect">
            <a:avLst/>
          </a:prstGeom>
        </p:spPr>
        <p:txBody>
          <a:bodyPr wrap="square">
            <a:spAutoFit/>
          </a:bodyPr>
          <a:lstStyle/>
          <a:p>
            <a:pPr algn="just"/>
            <a:r>
              <a:rPr lang="en-US" sz="6000" b="1" dirty="0">
                <a:solidFill>
                  <a:schemeClr val="bg1"/>
                </a:solidFill>
                <a:latin typeface="Georgia" panose="02040502050405020303" pitchFamily="18" charset="0"/>
              </a:rPr>
              <a:t>Psalm 51:4   Against thee, thee only, have I sinned, and done this evil in thy sight: that thou </a:t>
            </a:r>
            <a:r>
              <a:rPr lang="en-US" sz="6000" b="1" dirty="0" err="1">
                <a:solidFill>
                  <a:schemeClr val="bg1"/>
                </a:solidFill>
                <a:latin typeface="Georgia" panose="02040502050405020303" pitchFamily="18" charset="0"/>
              </a:rPr>
              <a:t>mightest</a:t>
            </a:r>
            <a:r>
              <a:rPr lang="en-US" sz="6000" b="1" dirty="0">
                <a:solidFill>
                  <a:schemeClr val="bg1"/>
                </a:solidFill>
                <a:latin typeface="Georgia" panose="02040502050405020303" pitchFamily="18" charset="0"/>
              </a:rPr>
              <a:t> be justified when thou </a:t>
            </a:r>
            <a:r>
              <a:rPr lang="en-US" sz="6000" b="1" dirty="0" err="1">
                <a:solidFill>
                  <a:schemeClr val="bg1"/>
                </a:solidFill>
                <a:latin typeface="Georgia" panose="02040502050405020303" pitchFamily="18" charset="0"/>
              </a:rPr>
              <a:t>speakest</a:t>
            </a:r>
            <a:r>
              <a:rPr lang="en-US" sz="6000" b="1" dirty="0">
                <a:solidFill>
                  <a:schemeClr val="bg1"/>
                </a:solidFill>
                <a:latin typeface="Georgia" panose="02040502050405020303" pitchFamily="18" charset="0"/>
              </a:rPr>
              <a:t>, and be clear when thou </a:t>
            </a:r>
            <a:r>
              <a:rPr lang="en-US" sz="6000" b="1" dirty="0" err="1">
                <a:solidFill>
                  <a:schemeClr val="bg1"/>
                </a:solidFill>
                <a:latin typeface="Georgia" panose="02040502050405020303" pitchFamily="18" charset="0"/>
              </a:rPr>
              <a:t>judgest</a:t>
            </a:r>
            <a:r>
              <a:rPr lang="en-US" sz="6000" b="1" dirty="0">
                <a:solidFill>
                  <a:schemeClr val="bg1"/>
                </a:solidFill>
                <a:latin typeface="Georgia" panose="02040502050405020303" pitchFamily="18" charset="0"/>
              </a:rPr>
              <a:t>.</a:t>
            </a:r>
          </a:p>
        </p:txBody>
      </p:sp>
    </p:spTree>
    <p:extLst>
      <p:ext uri="{BB962C8B-B14F-4D97-AF65-F5344CB8AC3E}">
        <p14:creationId xmlns:p14="http://schemas.microsoft.com/office/powerpoint/2010/main" val="129345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078313"/>
          </a:xfrm>
          <a:prstGeom prst="rect">
            <a:avLst/>
          </a:prstGeom>
        </p:spPr>
        <p:txBody>
          <a:bodyPr wrap="square">
            <a:spAutoFit/>
          </a:bodyPr>
          <a:lstStyle/>
          <a:p>
            <a:pPr algn="just"/>
            <a:r>
              <a:rPr lang="en-US" sz="5400" b="1" dirty="0">
                <a:solidFill>
                  <a:schemeClr val="bg1"/>
                </a:solidFill>
                <a:latin typeface="Georgia" panose="02040502050405020303" pitchFamily="18" charset="0"/>
              </a:rPr>
              <a:t>Romans 3:4   God forbid: yea, let God be true, but every man a liar; as it is written, That thou </a:t>
            </a:r>
            <a:r>
              <a:rPr lang="en-US" sz="5400" b="1" dirty="0" err="1">
                <a:solidFill>
                  <a:schemeClr val="bg1"/>
                </a:solidFill>
                <a:latin typeface="Georgia" panose="02040502050405020303" pitchFamily="18" charset="0"/>
              </a:rPr>
              <a:t>mightest</a:t>
            </a:r>
            <a:r>
              <a:rPr lang="en-US" sz="5400" b="1" dirty="0">
                <a:solidFill>
                  <a:schemeClr val="bg1"/>
                </a:solidFill>
                <a:latin typeface="Georgia" panose="02040502050405020303" pitchFamily="18" charset="0"/>
              </a:rPr>
              <a:t> be justified in thy sayings, and </a:t>
            </a:r>
            <a:r>
              <a:rPr lang="en-US" sz="5400" b="1" dirty="0" err="1">
                <a:solidFill>
                  <a:schemeClr val="bg1"/>
                </a:solidFill>
                <a:latin typeface="Georgia" panose="02040502050405020303" pitchFamily="18" charset="0"/>
              </a:rPr>
              <a:t>mightest</a:t>
            </a:r>
            <a:r>
              <a:rPr lang="en-US" sz="5400" b="1" dirty="0">
                <a:solidFill>
                  <a:schemeClr val="bg1"/>
                </a:solidFill>
                <a:latin typeface="Georgia" panose="02040502050405020303" pitchFamily="18" charset="0"/>
              </a:rPr>
              <a:t> overcome when thou art judged.</a:t>
            </a:r>
          </a:p>
        </p:txBody>
      </p:sp>
    </p:spTree>
    <p:extLst>
      <p:ext uri="{BB962C8B-B14F-4D97-AF65-F5344CB8AC3E}">
        <p14:creationId xmlns:p14="http://schemas.microsoft.com/office/powerpoint/2010/main" val="21747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4524315"/>
          </a:xfrm>
          <a:prstGeom prst="rect">
            <a:avLst/>
          </a:prstGeom>
        </p:spPr>
        <p:txBody>
          <a:bodyPr wrap="square">
            <a:spAutoFit/>
          </a:bodyPr>
          <a:lstStyle/>
          <a:p>
            <a:pPr algn="just"/>
            <a:r>
              <a:rPr lang="en-US" sz="7200" b="1" dirty="0">
                <a:solidFill>
                  <a:schemeClr val="bg1"/>
                </a:solidFill>
                <a:latin typeface="Georgia" panose="02040502050405020303" pitchFamily="18" charset="0"/>
              </a:rPr>
              <a:t>1 Chronicles 16:9   Sing unto him, sing psalms unto him, talk ye of all his wondrous works.</a:t>
            </a:r>
          </a:p>
        </p:txBody>
      </p:sp>
    </p:spTree>
    <p:extLst>
      <p:ext uri="{BB962C8B-B14F-4D97-AF65-F5344CB8AC3E}">
        <p14:creationId xmlns:p14="http://schemas.microsoft.com/office/powerpoint/2010/main" val="2415567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037"/>
            <a:ext cx="11762509" cy="4524315"/>
          </a:xfrm>
          <a:prstGeom prst="rect">
            <a:avLst/>
          </a:prstGeom>
        </p:spPr>
        <p:txBody>
          <a:bodyPr wrap="square">
            <a:spAutoFit/>
          </a:bodyPr>
          <a:lstStyle/>
          <a:p>
            <a:pPr algn="just"/>
            <a:r>
              <a:rPr lang="en-US" sz="7200" b="1" dirty="0">
                <a:solidFill>
                  <a:schemeClr val="bg1"/>
                </a:solidFill>
                <a:latin typeface="Georgia" panose="02040502050405020303" pitchFamily="18" charset="0"/>
              </a:rPr>
              <a:t>Psalm 105:2   Sing unto him, sing psalms unto him: talk ye of all his wondrous works.</a:t>
            </a:r>
          </a:p>
        </p:txBody>
      </p:sp>
    </p:spTree>
    <p:extLst>
      <p:ext uri="{BB962C8B-B14F-4D97-AF65-F5344CB8AC3E}">
        <p14:creationId xmlns:p14="http://schemas.microsoft.com/office/powerpoint/2010/main" val="1917899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1973826"/>
            <a:ext cx="12192000" cy="2990306"/>
          </a:xfrm>
          <a:prstGeom prst="rect">
            <a:avLst/>
          </a:prstGeom>
        </p:spPr>
        <p:txBody>
          <a:bodyPr wrap="square">
            <a:spAutoFit/>
          </a:bodyPr>
          <a:lstStyle/>
          <a:p>
            <a:pPr algn="ctr">
              <a:lnSpc>
                <a:spcPct val="107000"/>
              </a:lnSpc>
            </a:pPr>
            <a:r>
              <a:rPr lang="en-US" sz="88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“We Don’t Need The Old Testament.”</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James 5:13   Is any among you afflicted? let him pray. Is any merry? let him sing psalms.</a:t>
            </a:r>
          </a:p>
        </p:txBody>
      </p:sp>
    </p:spTree>
    <p:extLst>
      <p:ext uri="{BB962C8B-B14F-4D97-AF65-F5344CB8AC3E}">
        <p14:creationId xmlns:p14="http://schemas.microsoft.com/office/powerpoint/2010/main" val="2770558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Ephesians 5:18-19   And be not drunk with wine, wherein is excess; but be filled with the Spirit;  19 Speaking to yourselves in psalms and hymns and spiritual songs, singing and making melody in your heart to the Lord;</a:t>
            </a:r>
          </a:p>
        </p:txBody>
      </p:sp>
    </p:spTree>
    <p:extLst>
      <p:ext uri="{BB962C8B-B14F-4D97-AF65-F5344CB8AC3E}">
        <p14:creationId xmlns:p14="http://schemas.microsoft.com/office/powerpoint/2010/main" val="6023464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Colossians 3:16   Let the word of Christ dwell in you richly in all wisdom; teaching and admonishing one another in psalms and hymns and spiritual songs, singing with grace in your hearts to the Lord.</a:t>
            </a:r>
          </a:p>
        </p:txBody>
      </p:sp>
    </p:spTree>
    <p:extLst>
      <p:ext uri="{BB962C8B-B14F-4D97-AF65-F5344CB8AC3E}">
        <p14:creationId xmlns:p14="http://schemas.microsoft.com/office/powerpoint/2010/main" val="3398617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Luke 20:41-43   And he said unto them, How say they that Christ is David's son?  42 And David himself </a:t>
            </a:r>
            <a:r>
              <a:rPr lang="en-US" sz="4800" b="1" dirty="0" err="1">
                <a:solidFill>
                  <a:prstClr val="white"/>
                </a:solidFill>
                <a:latin typeface="Georgia" panose="02040502050405020303" pitchFamily="18" charset="0"/>
              </a:rPr>
              <a:t>saith</a:t>
            </a:r>
            <a:r>
              <a:rPr lang="en-US" sz="4800" b="1" dirty="0">
                <a:solidFill>
                  <a:prstClr val="white"/>
                </a:solidFill>
                <a:latin typeface="Georgia" panose="02040502050405020303" pitchFamily="18" charset="0"/>
              </a:rPr>
              <a:t> in the book of Psalms, The LORD said unto my Lord, Sit thou on my right hand,  43 Till I make thine enemies thy footstool.</a:t>
            </a:r>
          </a:p>
        </p:txBody>
      </p:sp>
    </p:spTree>
    <p:extLst>
      <p:ext uri="{BB962C8B-B14F-4D97-AF65-F5344CB8AC3E}">
        <p14:creationId xmlns:p14="http://schemas.microsoft.com/office/powerpoint/2010/main" val="6935739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Luke 24:44   And he said unto them, These are the words which I </a:t>
            </a:r>
            <a:r>
              <a:rPr lang="en-US" sz="4800" b="1" dirty="0" err="1">
                <a:solidFill>
                  <a:prstClr val="white"/>
                </a:solidFill>
                <a:latin typeface="Georgia" panose="02040502050405020303" pitchFamily="18" charset="0"/>
              </a:rPr>
              <a:t>spake</a:t>
            </a:r>
            <a:r>
              <a:rPr lang="en-US" sz="4800" b="1" dirty="0">
                <a:solidFill>
                  <a:prstClr val="white"/>
                </a:solidFill>
                <a:latin typeface="Georgia" panose="02040502050405020303" pitchFamily="18" charset="0"/>
              </a:rPr>
              <a:t> unto you, while I was yet with you, that all things must be fulfilled, which were written in the law of Moses, and in the prophets, and in the psalms, concerning me.</a:t>
            </a:r>
          </a:p>
        </p:txBody>
      </p:sp>
    </p:spTree>
    <p:extLst>
      <p:ext uri="{BB962C8B-B14F-4D97-AF65-F5344CB8AC3E}">
        <p14:creationId xmlns:p14="http://schemas.microsoft.com/office/powerpoint/2010/main" val="27834568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3801"/>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Acts 1:20   For it is written in the book of Psalms, Let his habitation be desolate, and let no man dwell therein: and his </a:t>
            </a:r>
            <a:r>
              <a:rPr lang="en-US" sz="6000" b="1" dirty="0" err="1">
                <a:solidFill>
                  <a:prstClr val="white"/>
                </a:solidFill>
                <a:latin typeface="Georgia" panose="02040502050405020303" pitchFamily="18" charset="0"/>
              </a:rPr>
              <a:t>bishoprick</a:t>
            </a:r>
            <a:r>
              <a:rPr lang="en-US" sz="6000" b="1" dirty="0">
                <a:solidFill>
                  <a:prstClr val="white"/>
                </a:solidFill>
                <a:latin typeface="Georgia" panose="02040502050405020303" pitchFamily="18" charset="0"/>
              </a:rPr>
              <a:t> let another take.</a:t>
            </a:r>
          </a:p>
        </p:txBody>
      </p:sp>
    </p:spTree>
    <p:extLst>
      <p:ext uri="{BB962C8B-B14F-4D97-AF65-F5344CB8AC3E}">
        <p14:creationId xmlns:p14="http://schemas.microsoft.com/office/powerpoint/2010/main" val="29339363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13:33   God hath fulfilled the same unto us their children, in that he hath raised up Jesus again; as it is also written in the second psalm, Thou art my Son, this day have I begotten thee.</a:t>
            </a:r>
          </a:p>
        </p:txBody>
      </p:sp>
    </p:spTree>
    <p:extLst>
      <p:ext uri="{BB962C8B-B14F-4D97-AF65-F5344CB8AC3E}">
        <p14:creationId xmlns:p14="http://schemas.microsoft.com/office/powerpoint/2010/main" val="8620367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Acts 13:35   Wherefore he </a:t>
            </a:r>
            <a:r>
              <a:rPr lang="en-US" sz="6600" b="1" dirty="0" err="1">
                <a:solidFill>
                  <a:prstClr val="white"/>
                </a:solidFill>
                <a:latin typeface="Georgia" panose="02040502050405020303" pitchFamily="18" charset="0"/>
              </a:rPr>
              <a:t>saith</a:t>
            </a:r>
            <a:r>
              <a:rPr lang="en-US" sz="6600" b="1" dirty="0">
                <a:solidFill>
                  <a:prstClr val="white"/>
                </a:solidFill>
                <a:latin typeface="Georgia" panose="02040502050405020303" pitchFamily="18" charset="0"/>
              </a:rPr>
              <a:t> also in another psalm, Thou shalt not suffer thine Holy One to see corruption.</a:t>
            </a:r>
          </a:p>
        </p:txBody>
      </p:sp>
    </p:spTree>
    <p:extLst>
      <p:ext uri="{BB962C8B-B14F-4D97-AF65-F5344CB8AC3E}">
        <p14:creationId xmlns:p14="http://schemas.microsoft.com/office/powerpoint/2010/main" val="696623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Isaiah 55:11   So shall my word be that </a:t>
            </a:r>
            <a:r>
              <a:rPr lang="en-US" sz="5400" b="1" dirty="0" err="1">
                <a:solidFill>
                  <a:prstClr val="white"/>
                </a:solidFill>
                <a:latin typeface="Georgia" panose="02040502050405020303" pitchFamily="18" charset="0"/>
              </a:rPr>
              <a:t>goeth</a:t>
            </a:r>
            <a:r>
              <a:rPr lang="en-US" sz="5400" b="1" dirty="0">
                <a:solidFill>
                  <a:prstClr val="white"/>
                </a:solidFill>
                <a:latin typeface="Georgia" panose="02040502050405020303" pitchFamily="18" charset="0"/>
              </a:rPr>
              <a:t> forth out of my mouth: it shall not return unto me void, but it shall accomplish that which I please, and it shall prosper in the thing whereto I sent it.</a:t>
            </a:r>
          </a:p>
        </p:txBody>
      </p:sp>
    </p:spTree>
    <p:extLst>
      <p:ext uri="{BB962C8B-B14F-4D97-AF65-F5344CB8AC3E}">
        <p14:creationId xmlns:p14="http://schemas.microsoft.com/office/powerpoint/2010/main" val="1513365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Tree>
    <p:extLst>
      <p:ext uri="{BB962C8B-B14F-4D97-AF65-F5344CB8AC3E}">
        <p14:creationId xmlns:p14="http://schemas.microsoft.com/office/powerpoint/2010/main" val="1538590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41069" y="163780"/>
            <a:ext cx="11712633" cy="6247864"/>
          </a:xfrm>
          <a:prstGeom prst="rect">
            <a:avLst/>
          </a:prstGeom>
        </p:spPr>
        <p:txBody>
          <a:bodyPr wrap="square">
            <a:spAutoFit/>
          </a:bodyPr>
          <a:lstStyle/>
          <a:p>
            <a:pPr algn="just"/>
            <a:r>
              <a:rPr lang="en-US" sz="4000" b="1" dirty="0">
                <a:solidFill>
                  <a:schemeClr val="bg1"/>
                </a:solidFill>
                <a:latin typeface="Georgia" panose="02040502050405020303" pitchFamily="18" charset="0"/>
              </a:rPr>
              <a:t>Romans 1:21-23   Because that, when they knew God, they glorified him not as God, neither were thankful; but became vain in their imaginations, and their foolish heart was darkened.  22 Professing themselves to be wise, they became fools,  23 And changed the glory of the </a:t>
            </a:r>
            <a:r>
              <a:rPr lang="en-US" sz="4000" b="1" dirty="0" err="1">
                <a:solidFill>
                  <a:schemeClr val="bg1"/>
                </a:solidFill>
                <a:latin typeface="Georgia" panose="02040502050405020303" pitchFamily="18" charset="0"/>
              </a:rPr>
              <a:t>uncorruptible</a:t>
            </a:r>
            <a:r>
              <a:rPr lang="en-US" sz="4000" b="1" dirty="0">
                <a:solidFill>
                  <a:schemeClr val="bg1"/>
                </a:solidFill>
                <a:latin typeface="Georgia" panose="02040502050405020303" pitchFamily="18" charset="0"/>
              </a:rPr>
              <a:t> God into an image made like to corruptible man, and to birds, and </a:t>
            </a:r>
            <a:r>
              <a:rPr lang="en-US" sz="4000" b="1" dirty="0" err="1">
                <a:solidFill>
                  <a:schemeClr val="bg1"/>
                </a:solidFill>
                <a:latin typeface="Georgia" panose="02040502050405020303" pitchFamily="18" charset="0"/>
              </a:rPr>
              <a:t>fourfooted</a:t>
            </a:r>
            <a:r>
              <a:rPr lang="en-US" sz="4000" b="1" dirty="0">
                <a:solidFill>
                  <a:schemeClr val="bg1"/>
                </a:solidFill>
                <a:latin typeface="Georgia" panose="02040502050405020303" pitchFamily="18" charset="0"/>
              </a:rPr>
              <a:t> beasts, and creeping things.</a:t>
            </a:r>
          </a:p>
        </p:txBody>
      </p:sp>
    </p:spTree>
    <p:extLst>
      <p:ext uri="{BB962C8B-B14F-4D97-AF65-F5344CB8AC3E}">
        <p14:creationId xmlns:p14="http://schemas.microsoft.com/office/powerpoint/2010/main" val="2935725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Tree>
    <p:extLst>
      <p:ext uri="{BB962C8B-B14F-4D97-AF65-F5344CB8AC3E}">
        <p14:creationId xmlns:p14="http://schemas.microsoft.com/office/powerpoint/2010/main" val="21379074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Tree>
    <p:extLst>
      <p:ext uri="{BB962C8B-B14F-4D97-AF65-F5344CB8AC3E}">
        <p14:creationId xmlns:p14="http://schemas.microsoft.com/office/powerpoint/2010/main" val="29061514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5:5-6   The foolish shall not stand in thy sight: thou </a:t>
            </a:r>
            <a:r>
              <a:rPr lang="en-US" sz="5400" b="1" dirty="0" err="1">
                <a:solidFill>
                  <a:prstClr val="white"/>
                </a:solidFill>
                <a:latin typeface="Georgia" panose="02040502050405020303" pitchFamily="18" charset="0"/>
              </a:rPr>
              <a:t>hatest</a:t>
            </a:r>
            <a:r>
              <a:rPr lang="en-US" sz="5400" b="1" dirty="0">
                <a:solidFill>
                  <a:prstClr val="white"/>
                </a:solidFill>
                <a:latin typeface="Georgia" panose="02040502050405020303" pitchFamily="18" charset="0"/>
              </a:rPr>
              <a:t> all workers of iniquity.  6 Thou shalt destroy them that speak leasing: the LORD will abhor the bloody and deceitful man.</a:t>
            </a:r>
          </a:p>
        </p:txBody>
      </p:sp>
    </p:spTree>
    <p:extLst>
      <p:ext uri="{BB962C8B-B14F-4D97-AF65-F5344CB8AC3E}">
        <p14:creationId xmlns:p14="http://schemas.microsoft.com/office/powerpoint/2010/main" val="25074326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Psalm 11:5   The LORD </a:t>
            </a:r>
            <a:r>
              <a:rPr lang="en-US" sz="7200" b="1" dirty="0" err="1">
                <a:solidFill>
                  <a:prstClr val="white"/>
                </a:solidFill>
                <a:latin typeface="Georgia" panose="02040502050405020303" pitchFamily="18" charset="0"/>
              </a:rPr>
              <a:t>trieth</a:t>
            </a:r>
            <a:r>
              <a:rPr lang="en-US" sz="7200" b="1" dirty="0">
                <a:solidFill>
                  <a:prstClr val="white"/>
                </a:solidFill>
                <a:latin typeface="Georgia" panose="02040502050405020303" pitchFamily="18" charset="0"/>
              </a:rPr>
              <a:t> the righteous: but the wicked and him that </a:t>
            </a:r>
            <a:r>
              <a:rPr lang="en-US" sz="7200" b="1" dirty="0" err="1">
                <a:solidFill>
                  <a:prstClr val="white"/>
                </a:solidFill>
                <a:latin typeface="Georgia" panose="02040502050405020303" pitchFamily="18" charset="0"/>
              </a:rPr>
              <a:t>loveth</a:t>
            </a:r>
            <a:r>
              <a:rPr lang="en-US" sz="7200" b="1" dirty="0">
                <a:solidFill>
                  <a:prstClr val="white"/>
                </a:solidFill>
                <a:latin typeface="Georgia" panose="02040502050405020303" pitchFamily="18" charset="0"/>
              </a:rPr>
              <a:t> violence his soul </a:t>
            </a:r>
            <a:r>
              <a:rPr lang="en-US" sz="7200" b="1" dirty="0" err="1">
                <a:solidFill>
                  <a:prstClr val="white"/>
                </a:solidFill>
                <a:latin typeface="Georgia" panose="02040502050405020303" pitchFamily="18" charset="0"/>
              </a:rPr>
              <a:t>hateth</a:t>
            </a:r>
            <a:r>
              <a:rPr lang="en-US" sz="7200" b="1" dirty="0">
                <a:solidFill>
                  <a:prstClr val="white"/>
                </a:solidFill>
                <a:latin typeface="Georgia" panose="02040502050405020303" pitchFamily="18" charset="0"/>
              </a:rPr>
              <a:t>.</a:t>
            </a:r>
          </a:p>
        </p:txBody>
      </p:sp>
    </p:spTree>
    <p:extLst>
      <p:ext uri="{BB962C8B-B14F-4D97-AF65-F5344CB8AC3E}">
        <p14:creationId xmlns:p14="http://schemas.microsoft.com/office/powerpoint/2010/main" val="39308834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Psalm 26:5   I have hated the congregation of evil doers; and will not sit with the wicked.</a:t>
            </a:r>
          </a:p>
        </p:txBody>
      </p:sp>
    </p:spTree>
    <p:extLst>
      <p:ext uri="{BB962C8B-B14F-4D97-AF65-F5344CB8AC3E}">
        <p14:creationId xmlns:p14="http://schemas.microsoft.com/office/powerpoint/2010/main" val="27493069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Psalm 31:6   I have hated them that regard lying vanities: but I trust in the LORD.</a:t>
            </a:r>
          </a:p>
        </p:txBody>
      </p:sp>
    </p:spTree>
    <p:extLst>
      <p:ext uri="{BB962C8B-B14F-4D97-AF65-F5344CB8AC3E}">
        <p14:creationId xmlns:p14="http://schemas.microsoft.com/office/powerpoint/2010/main" val="42255287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Psalm 45:7   Thou </a:t>
            </a:r>
            <a:r>
              <a:rPr lang="en-US" sz="6000" b="1" dirty="0" err="1">
                <a:solidFill>
                  <a:prstClr val="white"/>
                </a:solidFill>
                <a:latin typeface="Georgia" panose="02040502050405020303" pitchFamily="18" charset="0"/>
              </a:rPr>
              <a:t>lovest</a:t>
            </a:r>
            <a:r>
              <a:rPr lang="en-US" sz="6000" b="1" dirty="0">
                <a:solidFill>
                  <a:prstClr val="white"/>
                </a:solidFill>
                <a:latin typeface="Georgia" panose="02040502050405020303" pitchFamily="18" charset="0"/>
              </a:rPr>
              <a:t> righteousness, and </a:t>
            </a:r>
            <a:r>
              <a:rPr lang="en-US" sz="6000" b="1" dirty="0" err="1">
                <a:solidFill>
                  <a:prstClr val="white"/>
                </a:solidFill>
                <a:latin typeface="Georgia" panose="02040502050405020303" pitchFamily="18" charset="0"/>
              </a:rPr>
              <a:t>hatest</a:t>
            </a:r>
            <a:r>
              <a:rPr lang="en-US" sz="6000" b="1" dirty="0">
                <a:solidFill>
                  <a:prstClr val="white"/>
                </a:solidFill>
                <a:latin typeface="Georgia" panose="02040502050405020303" pitchFamily="18" charset="0"/>
              </a:rPr>
              <a:t> wickedness: therefore God, thy God, hath anointed thee with the oil of gladness above thy fellows.</a:t>
            </a:r>
          </a:p>
        </p:txBody>
      </p:sp>
    </p:spTree>
    <p:extLst>
      <p:ext uri="{BB962C8B-B14F-4D97-AF65-F5344CB8AC3E}">
        <p14:creationId xmlns:p14="http://schemas.microsoft.com/office/powerpoint/2010/main" val="34239192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Psalm 97:10   Ye that love the LORD, hate evil: he </a:t>
            </a:r>
            <a:r>
              <a:rPr lang="en-US" sz="6600" b="1" dirty="0" err="1">
                <a:solidFill>
                  <a:prstClr val="white"/>
                </a:solidFill>
                <a:latin typeface="Georgia" panose="02040502050405020303" pitchFamily="18" charset="0"/>
              </a:rPr>
              <a:t>preserveth</a:t>
            </a:r>
            <a:r>
              <a:rPr lang="en-US" sz="6600" b="1" dirty="0">
                <a:solidFill>
                  <a:prstClr val="white"/>
                </a:solidFill>
                <a:latin typeface="Georgia" panose="02040502050405020303" pitchFamily="18" charset="0"/>
              </a:rPr>
              <a:t> the souls of his saints; he </a:t>
            </a:r>
            <a:r>
              <a:rPr lang="en-US" sz="6600" b="1" dirty="0" err="1">
                <a:solidFill>
                  <a:prstClr val="white"/>
                </a:solidFill>
                <a:latin typeface="Georgia" panose="02040502050405020303" pitchFamily="18" charset="0"/>
              </a:rPr>
              <a:t>delivereth</a:t>
            </a:r>
            <a:r>
              <a:rPr lang="en-US" sz="6600" b="1" dirty="0">
                <a:solidFill>
                  <a:prstClr val="white"/>
                </a:solidFill>
                <a:latin typeface="Georgia" panose="02040502050405020303" pitchFamily="18" charset="0"/>
              </a:rPr>
              <a:t> them out of the hand of the wicked.</a:t>
            </a:r>
          </a:p>
        </p:txBody>
      </p:sp>
    </p:spTree>
    <p:extLst>
      <p:ext uri="{BB962C8B-B14F-4D97-AF65-F5344CB8AC3E}">
        <p14:creationId xmlns:p14="http://schemas.microsoft.com/office/powerpoint/2010/main" val="16927884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3785652"/>
          </a:xfrm>
          <a:prstGeom prst="rect">
            <a:avLst/>
          </a:prstGeom>
        </p:spPr>
        <p:txBody>
          <a:bodyPr wrap="square">
            <a:spAutoFit/>
          </a:bodyPr>
          <a:lstStyle/>
          <a:p>
            <a:pPr algn="just"/>
            <a:r>
              <a:rPr lang="en-US" sz="8000" b="1" dirty="0">
                <a:solidFill>
                  <a:prstClr val="white"/>
                </a:solidFill>
                <a:latin typeface="Georgia" panose="02040502050405020303" pitchFamily="18" charset="0"/>
              </a:rPr>
              <a:t>Psalm 119:163   I hate and abhor lying: but thy law do I love.</a:t>
            </a:r>
          </a:p>
        </p:txBody>
      </p:sp>
    </p:spTree>
    <p:extLst>
      <p:ext uri="{BB962C8B-B14F-4D97-AF65-F5344CB8AC3E}">
        <p14:creationId xmlns:p14="http://schemas.microsoft.com/office/powerpoint/2010/main" val="12744648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139:21-22   Do not I hate them, O LORD, that hate thee? and am not I grieved with those that rise up against thee?  22 I hate them with perfect hatred: I count them mine enemies.</a:t>
            </a:r>
          </a:p>
        </p:txBody>
      </p:sp>
    </p:spTree>
    <p:extLst>
      <p:ext uri="{BB962C8B-B14F-4D97-AF65-F5344CB8AC3E}">
        <p14:creationId xmlns:p14="http://schemas.microsoft.com/office/powerpoint/2010/main" val="2900272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Tree>
    <p:extLst>
      <p:ext uri="{BB962C8B-B14F-4D97-AF65-F5344CB8AC3E}">
        <p14:creationId xmlns:p14="http://schemas.microsoft.com/office/powerpoint/2010/main" val="11070035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Proverbs 6:16-19   These six things doth the LORD hate: yea, seven are an abomination unto him:  17 A proud look, a lying tongue, and hands that shed innocent blood,  18 An heart that </a:t>
            </a:r>
            <a:r>
              <a:rPr lang="en-US" sz="4400" b="1" dirty="0" err="1">
                <a:solidFill>
                  <a:prstClr val="white"/>
                </a:solidFill>
                <a:latin typeface="Georgia" panose="02040502050405020303" pitchFamily="18" charset="0"/>
              </a:rPr>
              <a:t>deviseth</a:t>
            </a:r>
            <a:r>
              <a:rPr lang="en-US" sz="4400" b="1" dirty="0">
                <a:solidFill>
                  <a:prstClr val="white"/>
                </a:solidFill>
                <a:latin typeface="Georgia" panose="02040502050405020303" pitchFamily="18" charset="0"/>
              </a:rPr>
              <a:t> wicked imaginations, feet that be swift in running to mischief,  19 A false witness that </a:t>
            </a:r>
            <a:r>
              <a:rPr lang="en-US" sz="4400" b="1" dirty="0" err="1">
                <a:solidFill>
                  <a:prstClr val="white"/>
                </a:solidFill>
                <a:latin typeface="Georgia" panose="02040502050405020303" pitchFamily="18" charset="0"/>
              </a:rPr>
              <a:t>speaketh</a:t>
            </a:r>
            <a:r>
              <a:rPr lang="en-US" sz="4400" b="1" dirty="0">
                <a:solidFill>
                  <a:prstClr val="white"/>
                </a:solidFill>
                <a:latin typeface="Georgia" panose="02040502050405020303" pitchFamily="18" charset="0"/>
              </a:rPr>
              <a:t> lies, and he that </a:t>
            </a:r>
            <a:r>
              <a:rPr lang="en-US" sz="4400" b="1" dirty="0" err="1">
                <a:solidFill>
                  <a:prstClr val="white"/>
                </a:solidFill>
                <a:latin typeface="Georgia" panose="02040502050405020303" pitchFamily="18" charset="0"/>
              </a:rPr>
              <a:t>soweth</a:t>
            </a:r>
            <a:r>
              <a:rPr lang="en-US" sz="4400" b="1" dirty="0">
                <a:solidFill>
                  <a:prstClr val="white"/>
                </a:solidFill>
                <a:latin typeface="Georgia" panose="02040502050405020303" pitchFamily="18" charset="0"/>
              </a:rPr>
              <a:t> discord among brethren.</a:t>
            </a:r>
          </a:p>
        </p:txBody>
      </p:sp>
    </p:spTree>
    <p:extLst>
      <p:ext uri="{BB962C8B-B14F-4D97-AF65-F5344CB8AC3E}">
        <p14:creationId xmlns:p14="http://schemas.microsoft.com/office/powerpoint/2010/main" val="17489269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Proverbs 8:13   The fear of the LORD is to hate evil: pride, and </a:t>
            </a:r>
            <a:r>
              <a:rPr lang="en-US" sz="5400" b="1" dirty="0" err="1">
                <a:solidFill>
                  <a:prstClr val="white"/>
                </a:solidFill>
                <a:latin typeface="Georgia" panose="02040502050405020303" pitchFamily="18" charset="0"/>
              </a:rPr>
              <a:t>arrogancy</a:t>
            </a:r>
            <a:r>
              <a:rPr lang="en-US" sz="5400" b="1" dirty="0">
                <a:solidFill>
                  <a:prstClr val="white"/>
                </a:solidFill>
                <a:latin typeface="Georgia" panose="02040502050405020303" pitchFamily="18" charset="0"/>
              </a:rPr>
              <a:t>, and the evil way, and the </a:t>
            </a:r>
            <a:r>
              <a:rPr lang="en-US" sz="5400" b="1" dirty="0" err="1">
                <a:solidFill>
                  <a:prstClr val="white"/>
                </a:solidFill>
                <a:latin typeface="Georgia" panose="02040502050405020303" pitchFamily="18" charset="0"/>
              </a:rPr>
              <a:t>froward</a:t>
            </a:r>
            <a:r>
              <a:rPr lang="en-US" sz="5400" b="1" dirty="0">
                <a:solidFill>
                  <a:prstClr val="white"/>
                </a:solidFill>
                <a:latin typeface="Georgia" panose="02040502050405020303" pitchFamily="18" charset="0"/>
              </a:rPr>
              <a:t> mouth, do I hate.</a:t>
            </a:r>
          </a:p>
        </p:txBody>
      </p:sp>
    </p:spTree>
    <p:extLst>
      <p:ext uri="{BB962C8B-B14F-4D97-AF65-F5344CB8AC3E}">
        <p14:creationId xmlns:p14="http://schemas.microsoft.com/office/powerpoint/2010/main" val="15664795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Matthew 4:4   But he answered and said, It is written, Man shall not live by bread alone, but by every word that </a:t>
            </a:r>
            <a:r>
              <a:rPr lang="en-US" sz="6000" b="1" dirty="0" err="1">
                <a:solidFill>
                  <a:prstClr val="white"/>
                </a:solidFill>
                <a:latin typeface="Georgia" panose="02040502050405020303" pitchFamily="18" charset="0"/>
              </a:rPr>
              <a:t>proceedeth</a:t>
            </a:r>
            <a:r>
              <a:rPr lang="en-US" sz="6000" b="1" dirty="0">
                <a:solidFill>
                  <a:prstClr val="white"/>
                </a:solidFill>
                <a:latin typeface="Georgia" panose="02040502050405020303" pitchFamily="18" charset="0"/>
              </a:rPr>
              <a:t> out of the mouth of God.</a:t>
            </a:r>
          </a:p>
        </p:txBody>
      </p:sp>
    </p:spTree>
    <p:extLst>
      <p:ext uri="{BB962C8B-B14F-4D97-AF65-F5344CB8AC3E}">
        <p14:creationId xmlns:p14="http://schemas.microsoft.com/office/powerpoint/2010/main" val="23561825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Deuteronomy 8:3   And he humbled thee, and suffered thee to hunger, and fed thee with manna, which thou </a:t>
            </a:r>
            <a:r>
              <a:rPr lang="en-US" sz="4400" b="1" dirty="0" err="1">
                <a:solidFill>
                  <a:prstClr val="white"/>
                </a:solidFill>
                <a:latin typeface="Georgia" panose="02040502050405020303" pitchFamily="18" charset="0"/>
              </a:rPr>
              <a:t>knewest</a:t>
            </a:r>
            <a:r>
              <a:rPr lang="en-US" sz="4400" b="1" dirty="0">
                <a:solidFill>
                  <a:prstClr val="white"/>
                </a:solidFill>
                <a:latin typeface="Georgia" panose="02040502050405020303" pitchFamily="18" charset="0"/>
              </a:rPr>
              <a:t> not, neither did thy fathers know; that he might make thee know that man doth not live by bread only, but by every word that </a:t>
            </a:r>
            <a:r>
              <a:rPr lang="en-US" sz="4400" b="1" dirty="0" err="1">
                <a:solidFill>
                  <a:prstClr val="white"/>
                </a:solidFill>
                <a:latin typeface="Georgia" panose="02040502050405020303" pitchFamily="18" charset="0"/>
              </a:rPr>
              <a:t>proceedeth</a:t>
            </a:r>
            <a:r>
              <a:rPr lang="en-US" sz="4400" b="1" dirty="0">
                <a:solidFill>
                  <a:prstClr val="white"/>
                </a:solidFill>
                <a:latin typeface="Georgia" panose="02040502050405020303" pitchFamily="18" charset="0"/>
              </a:rPr>
              <a:t> out of the mouth of the LORD doth man live.</a:t>
            </a:r>
          </a:p>
        </p:txBody>
      </p:sp>
    </p:spTree>
    <p:extLst>
      <p:ext uri="{BB962C8B-B14F-4D97-AF65-F5344CB8AC3E}">
        <p14:creationId xmlns:p14="http://schemas.microsoft.com/office/powerpoint/2010/main" val="17563042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5:17-18   Think not that I am come to destroy the law, or the prophets: I am not come to destroy, but to fulfil.  18 For verily I say unto you, Till heaven and earth pass, one jot or one tittle shall in no wise pass from the law, till all be fulfilled.</a:t>
            </a:r>
          </a:p>
        </p:txBody>
      </p:sp>
    </p:spTree>
    <p:extLst>
      <p:ext uri="{BB962C8B-B14F-4D97-AF65-F5344CB8AC3E}">
        <p14:creationId xmlns:p14="http://schemas.microsoft.com/office/powerpoint/2010/main" val="14123300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John 10:35   If he called them gods, unto whom the word of God came, and the scripture cannot be broken;</a:t>
            </a:r>
          </a:p>
        </p:txBody>
      </p:sp>
    </p:spTree>
    <p:extLst>
      <p:ext uri="{BB962C8B-B14F-4D97-AF65-F5344CB8AC3E}">
        <p14:creationId xmlns:p14="http://schemas.microsoft.com/office/powerpoint/2010/main" val="36125838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Matthew 22:29   Jesus answered and said unto them, Ye do err, not knowing the scriptures, nor the power of God.</a:t>
            </a:r>
          </a:p>
        </p:txBody>
      </p:sp>
    </p:spTree>
    <p:extLst>
      <p:ext uri="{BB962C8B-B14F-4D97-AF65-F5344CB8AC3E}">
        <p14:creationId xmlns:p14="http://schemas.microsoft.com/office/powerpoint/2010/main" val="36779468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12:39-40   But he answered and said unto them, An evil and adulterous generation </a:t>
            </a:r>
            <a:r>
              <a:rPr lang="en-US" sz="4400" b="1" dirty="0" err="1">
                <a:solidFill>
                  <a:prstClr val="white"/>
                </a:solidFill>
                <a:latin typeface="Georgia" panose="02040502050405020303" pitchFamily="18" charset="0"/>
              </a:rPr>
              <a:t>seeketh</a:t>
            </a:r>
            <a:r>
              <a:rPr lang="en-US" sz="4400" b="1" dirty="0">
                <a:solidFill>
                  <a:prstClr val="white"/>
                </a:solidFill>
                <a:latin typeface="Georgia" panose="02040502050405020303" pitchFamily="18" charset="0"/>
              </a:rPr>
              <a:t> after a sign; and there shall no sign be given to it, but the sign of the prophet Jonas:  40 For as Jonas was three days and three nights in the whale's belly; so shall the Son of man be three days and three nights in the heart of the earth.</a:t>
            </a:r>
          </a:p>
        </p:txBody>
      </p:sp>
    </p:spTree>
    <p:extLst>
      <p:ext uri="{BB962C8B-B14F-4D97-AF65-F5344CB8AC3E}">
        <p14:creationId xmlns:p14="http://schemas.microsoft.com/office/powerpoint/2010/main" val="26920144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24:38-39   For as in the days that were before the flood they were eating and drinking, marrying and giving in marriage, until the day that Noe entered into the ark,  39 And knew not until the flood came, and took them all away; so shall also the coming of the Son of man be.</a:t>
            </a:r>
          </a:p>
        </p:txBody>
      </p:sp>
    </p:spTree>
    <p:extLst>
      <p:ext uri="{BB962C8B-B14F-4D97-AF65-F5344CB8AC3E}">
        <p14:creationId xmlns:p14="http://schemas.microsoft.com/office/powerpoint/2010/main" val="23134764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19:4-5   And he answered and said unto them, Have ye not read, that he which made them at the beginning made them male and female,  5 And said, For this cause shall a man leave father and mother, and shall cleave to his wife: and they twain shall be one flesh?</a:t>
            </a:r>
          </a:p>
        </p:txBody>
      </p:sp>
    </p:spTree>
    <p:extLst>
      <p:ext uri="{BB962C8B-B14F-4D97-AF65-F5344CB8AC3E}">
        <p14:creationId xmlns:p14="http://schemas.microsoft.com/office/powerpoint/2010/main" val="3336232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Tree>
    <p:extLst>
      <p:ext uri="{BB962C8B-B14F-4D97-AF65-F5344CB8AC3E}">
        <p14:creationId xmlns:p14="http://schemas.microsoft.com/office/powerpoint/2010/main" val="18400841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Mark 13:19   For in those days shall be affliction, such as was not from the beginning of the creation which God created unto this time, neither shall be.</a:t>
            </a:r>
          </a:p>
        </p:txBody>
      </p:sp>
    </p:spTree>
    <p:extLst>
      <p:ext uri="{BB962C8B-B14F-4D97-AF65-F5344CB8AC3E}">
        <p14:creationId xmlns:p14="http://schemas.microsoft.com/office/powerpoint/2010/main" val="22848829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Matthew 23:34-35   Wherefore, behold, I send unto you prophets, and wise men, and scribes: and some of them ye shall kill and crucify; and some of them shall ye scourge in your synagogues, and persecute them from city to city:  35 That upon you may come all the righteous blood shed upon the earth, from the blood of righteous Abel unto the blood of Zacharias son of </a:t>
            </a:r>
            <a:r>
              <a:rPr lang="en-US" sz="3800" b="1" dirty="0" err="1">
                <a:solidFill>
                  <a:prstClr val="white"/>
                </a:solidFill>
                <a:latin typeface="Georgia" panose="02040502050405020303" pitchFamily="18" charset="0"/>
              </a:rPr>
              <a:t>Barachias</a:t>
            </a:r>
            <a:r>
              <a:rPr lang="en-US" sz="3800" b="1" dirty="0">
                <a:solidFill>
                  <a:prstClr val="white"/>
                </a:solidFill>
                <a:latin typeface="Georgia" panose="02040502050405020303" pitchFamily="18" charset="0"/>
              </a:rPr>
              <a:t>, whom ye slew between the temple and the altar.</a:t>
            </a:r>
          </a:p>
        </p:txBody>
      </p:sp>
    </p:spTree>
    <p:extLst>
      <p:ext uri="{BB962C8B-B14F-4D97-AF65-F5344CB8AC3E}">
        <p14:creationId xmlns:p14="http://schemas.microsoft.com/office/powerpoint/2010/main" val="19987905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Hosea 13:16   Samaria shall become desolate; for she hath rebelled against her God: they shall fall by the sword: their infants shall be dashed in pieces, and their women with child shall be ripped up.</a:t>
            </a:r>
          </a:p>
        </p:txBody>
      </p:sp>
    </p:spTree>
    <p:extLst>
      <p:ext uri="{BB962C8B-B14F-4D97-AF65-F5344CB8AC3E}">
        <p14:creationId xmlns:p14="http://schemas.microsoft.com/office/powerpoint/2010/main" val="35844135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Isaiah 13:15-16   Every one that is found shall be thrust through; and every one that is joined unto them shall fall by the sword.  16 Their children also shall be dashed to pieces before their eyes; their houses shall be spoiled, and their wives ravished.</a:t>
            </a:r>
          </a:p>
        </p:txBody>
      </p:sp>
    </p:spTree>
    <p:extLst>
      <p:ext uri="{BB962C8B-B14F-4D97-AF65-F5344CB8AC3E}">
        <p14:creationId xmlns:p14="http://schemas.microsoft.com/office/powerpoint/2010/main" val="39011911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Leviticus 26:27-29   And if ye will not for all this hearken unto me, but walk contrary unto me;  28 Then I will walk contrary unto you also in fury; and I, even I, will chastise you seven times for your sins.  29 And ye shall eat the flesh of your sons, and the flesh of your daughters shall ye eat.</a:t>
            </a:r>
          </a:p>
        </p:txBody>
      </p:sp>
    </p:spTree>
    <p:extLst>
      <p:ext uri="{BB962C8B-B14F-4D97-AF65-F5344CB8AC3E}">
        <p14:creationId xmlns:p14="http://schemas.microsoft.com/office/powerpoint/2010/main" val="10971766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Isaiah 3:16-17   Moreover the LORD </a:t>
            </a:r>
            <a:r>
              <a:rPr lang="en-US" sz="4000" b="1" dirty="0" err="1">
                <a:solidFill>
                  <a:prstClr val="white"/>
                </a:solidFill>
                <a:latin typeface="Georgia" panose="02040502050405020303" pitchFamily="18" charset="0"/>
              </a:rPr>
              <a:t>saith</a:t>
            </a:r>
            <a:r>
              <a:rPr lang="en-US" sz="4000" b="1" dirty="0">
                <a:solidFill>
                  <a:prstClr val="white"/>
                </a:solidFill>
                <a:latin typeface="Georgia" panose="02040502050405020303" pitchFamily="18" charset="0"/>
              </a:rPr>
              <a:t>, Because the daughters of Zion are haughty, and walk with stretched forth necks and wanton eyes, walking and mincing as they go, and making a tinkling with their feet:  17 Therefore the Lord will smite with a scab the crown of the head of the daughters of Zion, and the LORD will discover their secret parts.</a:t>
            </a:r>
          </a:p>
        </p:txBody>
      </p:sp>
    </p:spTree>
    <p:extLst>
      <p:ext uri="{BB962C8B-B14F-4D97-AF65-F5344CB8AC3E}">
        <p14:creationId xmlns:p14="http://schemas.microsoft.com/office/powerpoint/2010/main" val="18817717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137:8-9   O daughter of Babylon, who art to be destroyed; happy shall he be, that </a:t>
            </a:r>
            <a:r>
              <a:rPr lang="en-US" sz="5400" b="1" dirty="0" err="1">
                <a:solidFill>
                  <a:prstClr val="white"/>
                </a:solidFill>
                <a:latin typeface="Georgia" panose="02040502050405020303" pitchFamily="18" charset="0"/>
              </a:rPr>
              <a:t>rewardeth</a:t>
            </a:r>
            <a:r>
              <a:rPr lang="en-US" sz="5400" b="1" dirty="0">
                <a:solidFill>
                  <a:prstClr val="white"/>
                </a:solidFill>
                <a:latin typeface="Georgia" panose="02040502050405020303" pitchFamily="18" charset="0"/>
              </a:rPr>
              <a:t> thee as thou hast served us.  9 Happy shall he be, that taketh and </a:t>
            </a:r>
            <a:r>
              <a:rPr lang="en-US" sz="5400" b="1" dirty="0" err="1">
                <a:solidFill>
                  <a:prstClr val="white"/>
                </a:solidFill>
                <a:latin typeface="Georgia" panose="02040502050405020303" pitchFamily="18" charset="0"/>
              </a:rPr>
              <a:t>dasheth</a:t>
            </a:r>
            <a:r>
              <a:rPr lang="en-US" sz="5400" b="1" dirty="0">
                <a:solidFill>
                  <a:prstClr val="white"/>
                </a:solidFill>
                <a:latin typeface="Georgia" panose="02040502050405020303" pitchFamily="18" charset="0"/>
              </a:rPr>
              <a:t> thy little ones against the stones.</a:t>
            </a:r>
          </a:p>
        </p:txBody>
      </p:sp>
    </p:spTree>
    <p:extLst>
      <p:ext uri="{BB962C8B-B14F-4D97-AF65-F5344CB8AC3E}">
        <p14:creationId xmlns:p14="http://schemas.microsoft.com/office/powerpoint/2010/main" val="13902363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Psalm 14:3   They are all gone aside, they are all together become filthy: there is none that doeth good, no, not one.</a:t>
            </a:r>
          </a:p>
        </p:txBody>
      </p:sp>
    </p:spTree>
    <p:extLst>
      <p:ext uri="{BB962C8B-B14F-4D97-AF65-F5344CB8AC3E}">
        <p14:creationId xmlns:p14="http://schemas.microsoft.com/office/powerpoint/2010/main" val="42172267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Psalm 53:3   Every one of them is gone back: they are altogether become filthy; there is none that doeth good, no, not one.</a:t>
            </a:r>
          </a:p>
        </p:txBody>
      </p:sp>
    </p:spTree>
    <p:extLst>
      <p:ext uri="{BB962C8B-B14F-4D97-AF65-F5344CB8AC3E}">
        <p14:creationId xmlns:p14="http://schemas.microsoft.com/office/powerpoint/2010/main" val="36774064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Ecclesiastes 7:20   For there is not a just man upon earth, that doeth good, and </a:t>
            </a:r>
            <a:r>
              <a:rPr lang="en-US" sz="8000" b="1" dirty="0" err="1">
                <a:solidFill>
                  <a:prstClr val="white"/>
                </a:solidFill>
                <a:latin typeface="Georgia" panose="02040502050405020303" pitchFamily="18" charset="0"/>
              </a:rPr>
              <a:t>sinneth</a:t>
            </a:r>
            <a:r>
              <a:rPr lang="en-US" sz="8000" b="1" dirty="0">
                <a:solidFill>
                  <a:prstClr val="white"/>
                </a:solidFill>
                <a:latin typeface="Georgia" panose="02040502050405020303" pitchFamily="18" charset="0"/>
              </a:rPr>
              <a:t> not.</a:t>
            </a:r>
          </a:p>
        </p:txBody>
      </p:sp>
    </p:spTree>
    <p:extLst>
      <p:ext uri="{BB962C8B-B14F-4D97-AF65-F5344CB8AC3E}">
        <p14:creationId xmlns:p14="http://schemas.microsoft.com/office/powerpoint/2010/main" val="1197788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If you were raised on a version of Christianity that relied on the Bible as the foundation of faith, a version that was eventually dismantled by academia or the realities of life, maybe it's time for you to change your mind about Jesus.</a:t>
            </a:r>
          </a:p>
        </p:txBody>
      </p:sp>
    </p:spTree>
    <p:extLst>
      <p:ext uri="{BB962C8B-B14F-4D97-AF65-F5344CB8AC3E}">
        <p14:creationId xmlns:p14="http://schemas.microsoft.com/office/powerpoint/2010/main" val="32689360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Micah 7:2   The good man is perished out of the earth: and there is none upright among men: they all lie in wait for blood; they hunt every man his brother with a net.</a:t>
            </a:r>
          </a:p>
        </p:txBody>
      </p:sp>
    </p:spTree>
    <p:extLst>
      <p:ext uri="{BB962C8B-B14F-4D97-AF65-F5344CB8AC3E}">
        <p14:creationId xmlns:p14="http://schemas.microsoft.com/office/powerpoint/2010/main" val="2487271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Mark 10:18   And Jesus said unto him, Why </a:t>
            </a:r>
            <a:r>
              <a:rPr lang="en-US" sz="6600" b="1" dirty="0" err="1">
                <a:solidFill>
                  <a:prstClr val="white"/>
                </a:solidFill>
                <a:latin typeface="Georgia" panose="02040502050405020303" pitchFamily="18" charset="0"/>
              </a:rPr>
              <a:t>callest</a:t>
            </a:r>
            <a:r>
              <a:rPr lang="en-US" sz="6600" b="1" dirty="0">
                <a:solidFill>
                  <a:prstClr val="white"/>
                </a:solidFill>
                <a:latin typeface="Georgia" panose="02040502050405020303" pitchFamily="18" charset="0"/>
              </a:rPr>
              <a:t> thou me good? there is none good but one, that is, God.</a:t>
            </a:r>
          </a:p>
        </p:txBody>
      </p:sp>
    </p:spTree>
    <p:extLst>
      <p:ext uri="{BB962C8B-B14F-4D97-AF65-F5344CB8AC3E}">
        <p14:creationId xmlns:p14="http://schemas.microsoft.com/office/powerpoint/2010/main" val="36530267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Romans 3:12   They are all gone out of the way, they are together become unprofitable; there is none that doeth good, no, not one.</a:t>
            </a:r>
          </a:p>
        </p:txBody>
      </p:sp>
    </p:spTree>
    <p:extLst>
      <p:ext uri="{BB962C8B-B14F-4D97-AF65-F5344CB8AC3E}">
        <p14:creationId xmlns:p14="http://schemas.microsoft.com/office/powerpoint/2010/main" val="2988640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Isaiah 64:6   But we are all as an unclean thing, and all our </a:t>
            </a:r>
            <a:r>
              <a:rPr lang="en-US" sz="6000" b="1" dirty="0" err="1">
                <a:solidFill>
                  <a:prstClr val="white"/>
                </a:solidFill>
                <a:latin typeface="Georgia" panose="02040502050405020303" pitchFamily="18" charset="0"/>
              </a:rPr>
              <a:t>righteousnesses</a:t>
            </a:r>
            <a:r>
              <a:rPr lang="en-US" sz="6000" b="1" dirty="0">
                <a:solidFill>
                  <a:prstClr val="white"/>
                </a:solidFill>
                <a:latin typeface="Georgia" panose="02040502050405020303" pitchFamily="18" charset="0"/>
              </a:rPr>
              <a:t> are as filthy rags; and we all do fade as a leaf; and our iniquities, like the wind, have taken us away.</a:t>
            </a:r>
          </a:p>
        </p:txBody>
      </p:sp>
    </p:spTree>
    <p:extLst>
      <p:ext uri="{BB962C8B-B14F-4D97-AF65-F5344CB8AC3E}">
        <p14:creationId xmlns:p14="http://schemas.microsoft.com/office/powerpoint/2010/main" val="15252981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Psalm 139:8   If I ascend up into heaven, thou art there: if I make my bed in hell, behold, thou art there.</a:t>
            </a:r>
          </a:p>
        </p:txBody>
      </p:sp>
    </p:spTree>
    <p:extLst>
      <p:ext uri="{BB962C8B-B14F-4D97-AF65-F5344CB8AC3E}">
        <p14:creationId xmlns:p14="http://schemas.microsoft.com/office/powerpoint/2010/main" val="31608701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A.A. Milne, author of Winnie the Pooh, said: "The Old Testament is responsible for more atheism, agnosticism, disbelief — call it what you will — than any book ever written; it has emptied more churches than all the counterattractions of cinema, motor bicycle and golf course."</a:t>
            </a:r>
          </a:p>
        </p:txBody>
      </p:sp>
    </p:spTree>
    <p:extLst>
      <p:ext uri="{BB962C8B-B14F-4D97-AF65-F5344CB8AC3E}">
        <p14:creationId xmlns:p14="http://schemas.microsoft.com/office/powerpoint/2010/main" val="27065086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Romans 1:21-23   Because that, when they knew God, they glorified him not as God, neither were thankful; but became vain in their imaginations, and their foolish heart was darkened.  22 Professing themselves to be wise, they became fools,  23 And changed the glory of the </a:t>
            </a:r>
            <a:r>
              <a:rPr lang="en-US" sz="4000" b="1" dirty="0" err="1">
                <a:solidFill>
                  <a:prstClr val="white"/>
                </a:solidFill>
                <a:latin typeface="Georgia" panose="02040502050405020303" pitchFamily="18" charset="0"/>
              </a:rPr>
              <a:t>uncorruptible</a:t>
            </a:r>
            <a:r>
              <a:rPr lang="en-US" sz="4000" b="1" dirty="0">
                <a:solidFill>
                  <a:prstClr val="white"/>
                </a:solidFill>
                <a:latin typeface="Georgia" panose="02040502050405020303" pitchFamily="18" charset="0"/>
              </a:rPr>
              <a:t> God into an image made like to corruptible man, and to birds, and </a:t>
            </a:r>
            <a:r>
              <a:rPr lang="en-US" sz="4000" b="1" dirty="0" err="1">
                <a:solidFill>
                  <a:prstClr val="white"/>
                </a:solidFill>
                <a:latin typeface="Georgia" panose="02040502050405020303" pitchFamily="18" charset="0"/>
              </a:rPr>
              <a:t>fourfooted</a:t>
            </a:r>
            <a:r>
              <a:rPr lang="en-US" sz="4000" b="1" dirty="0">
                <a:solidFill>
                  <a:prstClr val="white"/>
                </a:solidFill>
                <a:latin typeface="Georgia" panose="02040502050405020303" pitchFamily="18" charset="0"/>
              </a:rPr>
              <a:t> beasts, and creeping things.</a:t>
            </a:r>
          </a:p>
        </p:txBody>
      </p:sp>
    </p:spTree>
    <p:extLst>
      <p:ext uri="{BB962C8B-B14F-4D97-AF65-F5344CB8AC3E}">
        <p14:creationId xmlns:p14="http://schemas.microsoft.com/office/powerpoint/2010/main" val="7239818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“Before we can cure an illness we have to diagnose it. Please, let's read the Old Testament, and then excise the cancer from our lives.”</a:t>
            </a:r>
          </a:p>
        </p:txBody>
      </p:sp>
    </p:spTree>
    <p:extLst>
      <p:ext uri="{BB962C8B-B14F-4D97-AF65-F5344CB8AC3E}">
        <p14:creationId xmlns:p14="http://schemas.microsoft.com/office/powerpoint/2010/main" val="33378858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Atheist Charles Templeton says, “The God of the Old Testament is utterly unlike the God believed in by most practicing Christians. His justice is, by modern standards, outrageous. He is biased, querulous (complaining and whining), vindictive, and jealous of his prerogatives.”</a:t>
            </a:r>
          </a:p>
        </p:txBody>
      </p:sp>
    </p:spTree>
    <p:extLst>
      <p:ext uri="{BB962C8B-B14F-4D97-AF65-F5344CB8AC3E}">
        <p14:creationId xmlns:p14="http://schemas.microsoft.com/office/powerpoint/2010/main" val="41004603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Jeremiah 23:1-2   Woe be unto the pastors that destroy and scatter the sheep of my pasture! </a:t>
            </a:r>
            <a:r>
              <a:rPr lang="en-US" sz="4400" b="1" dirty="0" err="1">
                <a:solidFill>
                  <a:prstClr val="white"/>
                </a:solidFill>
                <a:latin typeface="Georgia" panose="02040502050405020303" pitchFamily="18" charset="0"/>
              </a:rPr>
              <a:t>saith</a:t>
            </a:r>
            <a:r>
              <a:rPr lang="en-US" sz="4400" b="1" dirty="0">
                <a:solidFill>
                  <a:prstClr val="white"/>
                </a:solidFill>
                <a:latin typeface="Georgia" panose="02040502050405020303" pitchFamily="18" charset="0"/>
              </a:rPr>
              <a:t> the LORD.  2 Therefore thus </a:t>
            </a:r>
            <a:r>
              <a:rPr lang="en-US" sz="4400" b="1" dirty="0" err="1">
                <a:solidFill>
                  <a:prstClr val="white"/>
                </a:solidFill>
                <a:latin typeface="Georgia" panose="02040502050405020303" pitchFamily="18" charset="0"/>
              </a:rPr>
              <a:t>saith</a:t>
            </a:r>
            <a:r>
              <a:rPr lang="en-US" sz="4400" b="1" dirty="0">
                <a:solidFill>
                  <a:prstClr val="white"/>
                </a:solidFill>
                <a:latin typeface="Georgia" panose="02040502050405020303" pitchFamily="18" charset="0"/>
              </a:rPr>
              <a:t> the LORD God of Israel against the pastors that feed my people; Ye have scattered my flock, and driven them away, and have not visited them: behold, I will visit upon you the evil of your doings, </a:t>
            </a:r>
            <a:r>
              <a:rPr lang="en-US" sz="4400" b="1" dirty="0" err="1">
                <a:solidFill>
                  <a:prstClr val="white"/>
                </a:solidFill>
                <a:latin typeface="Georgia" panose="02040502050405020303" pitchFamily="18" charset="0"/>
              </a:rPr>
              <a:t>saith</a:t>
            </a:r>
            <a:r>
              <a:rPr lang="en-US" sz="4400" b="1" dirty="0">
                <a:solidFill>
                  <a:prstClr val="white"/>
                </a:solidFill>
                <a:latin typeface="Georgia" panose="02040502050405020303" pitchFamily="18" charset="0"/>
              </a:rPr>
              <a:t> the LORD.</a:t>
            </a:r>
          </a:p>
        </p:txBody>
      </p:sp>
    </p:spTree>
    <p:extLst>
      <p:ext uri="{BB962C8B-B14F-4D97-AF65-F5344CB8AC3E}">
        <p14:creationId xmlns:p14="http://schemas.microsoft.com/office/powerpoint/2010/main" val="709112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1837"/>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Matthew 24:35   Heaven and earth shall pass away, but my words shall not pass away.</a:t>
            </a:r>
          </a:p>
        </p:txBody>
      </p:sp>
    </p:spTree>
    <p:extLst>
      <p:ext uri="{BB962C8B-B14F-4D97-AF65-F5344CB8AC3E}">
        <p14:creationId xmlns:p14="http://schemas.microsoft.com/office/powerpoint/2010/main" val="13349167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Jeremiah 23:11   For both prophet and priest are profane; yea, in my house have I found their wickedness, </a:t>
            </a:r>
            <a:r>
              <a:rPr lang="en-US" sz="6600" b="1" dirty="0" err="1">
                <a:solidFill>
                  <a:prstClr val="white"/>
                </a:solidFill>
                <a:latin typeface="Georgia" panose="02040502050405020303" pitchFamily="18" charset="0"/>
              </a:rPr>
              <a:t>saith</a:t>
            </a:r>
            <a:r>
              <a:rPr lang="en-US" sz="6600" b="1" dirty="0">
                <a:solidFill>
                  <a:prstClr val="white"/>
                </a:solidFill>
                <a:latin typeface="Georgia" panose="02040502050405020303" pitchFamily="18" charset="0"/>
              </a:rPr>
              <a:t> the LORD.</a:t>
            </a:r>
          </a:p>
        </p:txBody>
      </p:sp>
    </p:spTree>
    <p:extLst>
      <p:ext uri="{BB962C8B-B14F-4D97-AF65-F5344CB8AC3E}">
        <p14:creationId xmlns:p14="http://schemas.microsoft.com/office/powerpoint/2010/main" val="20076089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Jeremiah 23:12-13   Wherefore their way shall be unto them as slippery ways in the darkness: they shall be driven on, and fall therein: for I will bring evil upon them, even the year of their visitation, </a:t>
            </a:r>
            <a:r>
              <a:rPr lang="en-US" sz="4400" b="1" dirty="0" err="1">
                <a:solidFill>
                  <a:prstClr val="white"/>
                </a:solidFill>
                <a:latin typeface="Georgia" panose="02040502050405020303" pitchFamily="18" charset="0"/>
              </a:rPr>
              <a:t>saith</a:t>
            </a:r>
            <a:r>
              <a:rPr lang="en-US" sz="4400" b="1" dirty="0">
                <a:solidFill>
                  <a:prstClr val="white"/>
                </a:solidFill>
                <a:latin typeface="Georgia" panose="02040502050405020303" pitchFamily="18" charset="0"/>
              </a:rPr>
              <a:t> the LORD.  13 And I have seen folly in the prophets of Samaria; they prophesied in Baal, and caused my people Israel to err.</a:t>
            </a:r>
          </a:p>
        </p:txBody>
      </p:sp>
    </p:spTree>
    <p:extLst>
      <p:ext uri="{BB962C8B-B14F-4D97-AF65-F5344CB8AC3E}">
        <p14:creationId xmlns:p14="http://schemas.microsoft.com/office/powerpoint/2010/main" val="2988430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4524315"/>
          </a:xfrm>
          <a:prstGeom prst="rect">
            <a:avLst/>
          </a:prstGeom>
        </p:spPr>
        <p:txBody>
          <a:bodyPr wrap="square">
            <a:spAutoFit/>
          </a:bodyPr>
          <a:lstStyle/>
          <a:p>
            <a:pPr algn="just"/>
            <a:r>
              <a:rPr lang="en-US" sz="7200" b="1" dirty="0">
                <a:solidFill>
                  <a:schemeClr val="bg1"/>
                </a:solidFill>
                <a:latin typeface="Georgia" panose="02040502050405020303" pitchFamily="18" charset="0"/>
              </a:rPr>
              <a:t>Mark 13:31   Heaven and earth shall pass away: but my words shall not pass away.</a:t>
            </a:r>
          </a:p>
        </p:txBody>
      </p:sp>
    </p:spTree>
    <p:extLst>
      <p:ext uri="{BB962C8B-B14F-4D97-AF65-F5344CB8AC3E}">
        <p14:creationId xmlns:p14="http://schemas.microsoft.com/office/powerpoint/2010/main" val="2547607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4524315"/>
          </a:xfrm>
          <a:prstGeom prst="rect">
            <a:avLst/>
          </a:prstGeom>
        </p:spPr>
        <p:txBody>
          <a:bodyPr wrap="square">
            <a:spAutoFit/>
          </a:bodyPr>
          <a:lstStyle/>
          <a:p>
            <a:pPr algn="just"/>
            <a:r>
              <a:rPr lang="en-US" sz="7200" b="1" dirty="0">
                <a:solidFill>
                  <a:schemeClr val="bg1"/>
                </a:solidFill>
                <a:latin typeface="Georgia" panose="02040502050405020303" pitchFamily="18" charset="0"/>
              </a:rPr>
              <a:t>Luke 21:33   Heaven and earth shall pass away: but my words shall not pass away.</a:t>
            </a:r>
          </a:p>
        </p:txBody>
      </p:sp>
    </p:spTree>
    <p:extLst>
      <p:ext uri="{BB962C8B-B14F-4D97-AF65-F5344CB8AC3E}">
        <p14:creationId xmlns:p14="http://schemas.microsoft.com/office/powerpoint/2010/main" val="1282302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33278</TotalTime>
  <Words>2932</Words>
  <Application>Microsoft Office PowerPoint</Application>
  <PresentationFormat>Widescreen</PresentationFormat>
  <Paragraphs>135</Paragraphs>
  <Slides>71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71</vt:i4>
      </vt:variant>
    </vt:vector>
  </HeadingPairs>
  <TitlesOfParts>
    <vt:vector size="76"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 Tapp</cp:lastModifiedBy>
  <cp:revision>389</cp:revision>
  <cp:lastPrinted>2020-01-28T17:57:24Z</cp:lastPrinted>
  <dcterms:created xsi:type="dcterms:W3CDTF">2019-08-31T20:33:16Z</dcterms:created>
  <dcterms:modified xsi:type="dcterms:W3CDTF">2021-09-02T02:53:03Z</dcterms:modified>
</cp:coreProperties>
</file>