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0" r:id="rId11"/>
    <p:sldId id="621" r:id="rId12"/>
    <p:sldId id="623" r:id="rId13"/>
    <p:sldId id="631" r:id="rId14"/>
    <p:sldId id="632" r:id="rId15"/>
    <p:sldId id="635" r:id="rId16"/>
    <p:sldId id="636" r:id="rId17"/>
    <p:sldId id="637" r:id="rId18"/>
    <p:sldId id="640" r:id="rId19"/>
    <p:sldId id="641" r:id="rId20"/>
    <p:sldId id="644" r:id="rId21"/>
    <p:sldId id="645" r:id="rId22"/>
    <p:sldId id="646" r:id="rId23"/>
    <p:sldId id="648" r:id="rId24"/>
    <p:sldId id="649" r:id="rId25"/>
    <p:sldId id="652" r:id="rId26"/>
    <p:sldId id="653" r:id="rId27"/>
    <p:sldId id="655" r:id="rId28"/>
    <p:sldId id="656" r:id="rId29"/>
    <p:sldId id="657" r:id="rId30"/>
    <p:sldId id="658" r:id="rId31"/>
    <p:sldId id="659" r:id="rId32"/>
    <p:sldId id="660" r:id="rId33"/>
    <p:sldId id="661" r:id="rId34"/>
    <p:sldId id="662"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80" r:id="rId53"/>
    <p:sldId id="681" r:id="rId54"/>
    <p:sldId id="682" r:id="rId55"/>
    <p:sldId id="683" r:id="rId56"/>
    <p:sldId id="684" r:id="rId57"/>
    <p:sldId id="685" r:id="rId58"/>
    <p:sldId id="686" r:id="rId59"/>
    <p:sldId id="687" r:id="rId60"/>
    <p:sldId id="688" r:id="rId61"/>
    <p:sldId id="689" r:id="rId62"/>
    <p:sldId id="690"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688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4:5   Then cometh he to a city of Samaria, which is called </a:t>
            </a:r>
            <a:r>
              <a:rPr lang="en-US" sz="6000" b="1" dirty="0" err="1">
                <a:solidFill>
                  <a:prstClr val="white"/>
                </a:solidFill>
                <a:latin typeface="Georgia" panose="02040502050405020303" pitchFamily="18" charset="0"/>
              </a:rPr>
              <a:t>Sychar</a:t>
            </a:r>
            <a:r>
              <a:rPr lang="en-US" sz="6000" b="1" dirty="0">
                <a:solidFill>
                  <a:prstClr val="white"/>
                </a:solidFill>
                <a:latin typeface="Georgia" panose="02040502050405020303" pitchFamily="18" charset="0"/>
              </a:rPr>
              <a:t>, near to the parcel of ground that Jacob gave to his son Joseph.</a:t>
            </a:r>
          </a:p>
        </p:txBody>
      </p:sp>
    </p:spTree>
    <p:extLst>
      <p:ext uri="{BB962C8B-B14F-4D97-AF65-F5344CB8AC3E}">
        <p14:creationId xmlns:p14="http://schemas.microsoft.com/office/powerpoint/2010/main" val="312721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Genesis 33:18-20   And Jacob came to </a:t>
            </a:r>
            <a:r>
              <a:rPr lang="en-US" sz="4000" b="1" dirty="0" err="1">
                <a:solidFill>
                  <a:schemeClr val="bg1"/>
                </a:solidFill>
                <a:latin typeface="Georgia" panose="02040502050405020303" pitchFamily="18" charset="0"/>
              </a:rPr>
              <a:t>Shalem</a:t>
            </a:r>
            <a:r>
              <a:rPr lang="en-US" sz="4000" b="1" dirty="0">
                <a:solidFill>
                  <a:schemeClr val="bg1"/>
                </a:solidFill>
                <a:latin typeface="Georgia" panose="02040502050405020303" pitchFamily="18" charset="0"/>
              </a:rPr>
              <a:t>, a city of </a:t>
            </a:r>
            <a:r>
              <a:rPr lang="en-US" sz="4000" b="1" dirty="0" err="1">
                <a:solidFill>
                  <a:schemeClr val="bg1"/>
                </a:solidFill>
                <a:latin typeface="Georgia" panose="02040502050405020303" pitchFamily="18" charset="0"/>
              </a:rPr>
              <a:t>Shechem</a:t>
            </a:r>
            <a:r>
              <a:rPr lang="en-US" sz="4000" b="1" dirty="0">
                <a:solidFill>
                  <a:schemeClr val="bg1"/>
                </a:solidFill>
                <a:latin typeface="Georgia" panose="02040502050405020303" pitchFamily="18" charset="0"/>
              </a:rPr>
              <a:t>, which is in the land of Canaan, when he came from </a:t>
            </a:r>
            <a:r>
              <a:rPr lang="en-US" sz="4000" b="1" dirty="0" err="1">
                <a:solidFill>
                  <a:schemeClr val="bg1"/>
                </a:solidFill>
                <a:latin typeface="Georgia" panose="02040502050405020303" pitchFamily="18" charset="0"/>
              </a:rPr>
              <a:t>Padan-aram</a:t>
            </a:r>
            <a:r>
              <a:rPr lang="en-US" sz="4000" b="1" dirty="0">
                <a:solidFill>
                  <a:schemeClr val="bg1"/>
                </a:solidFill>
                <a:latin typeface="Georgia" panose="02040502050405020303" pitchFamily="18" charset="0"/>
              </a:rPr>
              <a:t>; and pitched his tent before the city.  19 And he bought a parcel of a field, where he had spread his tent, at the hand of the children of </a:t>
            </a:r>
            <a:r>
              <a:rPr lang="en-US" sz="4000" b="1" dirty="0" err="1">
                <a:solidFill>
                  <a:schemeClr val="bg1"/>
                </a:solidFill>
                <a:latin typeface="Georgia" panose="02040502050405020303" pitchFamily="18" charset="0"/>
              </a:rPr>
              <a:t>Hamor</a:t>
            </a:r>
            <a:r>
              <a:rPr lang="en-US" sz="4000" b="1" dirty="0">
                <a:solidFill>
                  <a:schemeClr val="bg1"/>
                </a:solidFill>
                <a:latin typeface="Georgia" panose="02040502050405020303" pitchFamily="18" charset="0"/>
              </a:rPr>
              <a:t>, </a:t>
            </a:r>
            <a:r>
              <a:rPr lang="en-US" sz="4000" b="1" dirty="0" err="1">
                <a:solidFill>
                  <a:schemeClr val="bg1"/>
                </a:solidFill>
                <a:latin typeface="Georgia" panose="02040502050405020303" pitchFamily="18" charset="0"/>
              </a:rPr>
              <a:t>Shechem's</a:t>
            </a:r>
            <a:r>
              <a:rPr lang="en-US" sz="4000" b="1" dirty="0">
                <a:solidFill>
                  <a:schemeClr val="bg1"/>
                </a:solidFill>
                <a:latin typeface="Georgia" panose="02040502050405020303" pitchFamily="18" charset="0"/>
              </a:rPr>
              <a:t> father, for an hundred pieces of money.  20 And he erected there an altar, and called it El-</a:t>
            </a:r>
            <a:r>
              <a:rPr lang="en-US" sz="4000" b="1" dirty="0" err="1">
                <a:solidFill>
                  <a:schemeClr val="bg1"/>
                </a:solidFill>
                <a:latin typeface="Georgia" panose="02040502050405020303" pitchFamily="18" charset="0"/>
              </a:rPr>
              <a:t>elohe</a:t>
            </a:r>
            <a:r>
              <a:rPr lang="en-US" sz="4000" b="1" dirty="0">
                <a:solidFill>
                  <a:schemeClr val="bg1"/>
                </a:solidFill>
                <a:latin typeface="Georgia" panose="02040502050405020303" pitchFamily="18" charset="0"/>
              </a:rPr>
              <a:t>-Israel.</a:t>
            </a:r>
          </a:p>
        </p:txBody>
      </p:sp>
    </p:spTree>
    <p:extLst>
      <p:ext uri="{BB962C8B-B14F-4D97-AF65-F5344CB8AC3E}">
        <p14:creationId xmlns:p14="http://schemas.microsoft.com/office/powerpoint/2010/main" val="421362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Joshua 24:32   And the bones of Joseph, which the children of Israel brought up out of Egypt, buried they in </a:t>
            </a:r>
            <a:r>
              <a:rPr lang="en-US" sz="4400" b="1" dirty="0" err="1">
                <a:solidFill>
                  <a:schemeClr val="bg1"/>
                </a:solidFill>
                <a:latin typeface="Georgia" panose="02040502050405020303" pitchFamily="18" charset="0"/>
              </a:rPr>
              <a:t>Shechem</a:t>
            </a:r>
            <a:r>
              <a:rPr lang="en-US" sz="4400" b="1" dirty="0">
                <a:solidFill>
                  <a:schemeClr val="bg1"/>
                </a:solidFill>
                <a:latin typeface="Georgia" panose="02040502050405020303" pitchFamily="18" charset="0"/>
              </a:rPr>
              <a:t>, in a parcel of ground which Jacob bought of the sons of </a:t>
            </a:r>
            <a:r>
              <a:rPr lang="en-US" sz="4400" b="1" dirty="0" err="1">
                <a:solidFill>
                  <a:schemeClr val="bg1"/>
                </a:solidFill>
                <a:latin typeface="Georgia" panose="02040502050405020303" pitchFamily="18" charset="0"/>
              </a:rPr>
              <a:t>Hamor</a:t>
            </a:r>
            <a:r>
              <a:rPr lang="en-US" sz="4400" b="1" dirty="0">
                <a:solidFill>
                  <a:schemeClr val="bg1"/>
                </a:solidFill>
                <a:latin typeface="Georgia" panose="02040502050405020303" pitchFamily="18" charset="0"/>
              </a:rPr>
              <a:t> the father of </a:t>
            </a:r>
            <a:r>
              <a:rPr lang="en-US" sz="4400" b="1" dirty="0" err="1">
                <a:solidFill>
                  <a:schemeClr val="bg1"/>
                </a:solidFill>
                <a:latin typeface="Georgia" panose="02040502050405020303" pitchFamily="18" charset="0"/>
              </a:rPr>
              <a:t>Shechem</a:t>
            </a:r>
            <a:r>
              <a:rPr lang="en-US" sz="4400" b="1" dirty="0">
                <a:solidFill>
                  <a:schemeClr val="bg1"/>
                </a:solidFill>
                <a:latin typeface="Georgia" panose="02040502050405020303" pitchFamily="18" charset="0"/>
              </a:rPr>
              <a:t> for an hundred pieces of silver: and it became the inheritance of the children of Joseph.</a:t>
            </a:r>
          </a:p>
        </p:txBody>
      </p:sp>
    </p:spTree>
    <p:extLst>
      <p:ext uri="{BB962C8B-B14F-4D97-AF65-F5344CB8AC3E}">
        <p14:creationId xmlns:p14="http://schemas.microsoft.com/office/powerpoint/2010/main" val="467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4:6   Now Jacob's well was there. Jesus therefore, being wearied with his journey, sat thus on the well: and it was about the sixth hour.</a:t>
            </a:r>
          </a:p>
        </p:txBody>
      </p:sp>
    </p:spTree>
    <p:extLst>
      <p:ext uri="{BB962C8B-B14F-4D97-AF65-F5344CB8AC3E}">
        <p14:creationId xmlns:p14="http://schemas.microsoft.com/office/powerpoint/2010/main" val="284614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4:7-8   There cometh a woman of Samaria to draw water: Jesus </a:t>
            </a:r>
            <a:r>
              <a:rPr lang="en-US" sz="6000" b="1" dirty="0" err="1">
                <a:solidFill>
                  <a:schemeClr val="bg1"/>
                </a:solidFill>
                <a:latin typeface="Georgia" panose="02040502050405020303" pitchFamily="18" charset="0"/>
              </a:rPr>
              <a:t>saith</a:t>
            </a:r>
            <a:r>
              <a:rPr lang="en-US" sz="6000" b="1" dirty="0">
                <a:solidFill>
                  <a:schemeClr val="bg1"/>
                </a:solidFill>
                <a:latin typeface="Georgia" panose="02040502050405020303" pitchFamily="18" charset="0"/>
              </a:rPr>
              <a:t> unto her, Give me to drink.  8 (For his disciples were gone away unto the city to buy meat.)</a:t>
            </a:r>
          </a:p>
        </p:txBody>
      </p:sp>
    </p:spTree>
    <p:extLst>
      <p:ext uri="{BB962C8B-B14F-4D97-AF65-F5344CB8AC3E}">
        <p14:creationId xmlns:p14="http://schemas.microsoft.com/office/powerpoint/2010/main" val="356839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4:9   Then </a:t>
            </a:r>
            <a:r>
              <a:rPr lang="en-US" sz="5400" b="1" dirty="0" err="1">
                <a:solidFill>
                  <a:schemeClr val="bg1"/>
                </a:solidFill>
                <a:latin typeface="Georgia" panose="02040502050405020303" pitchFamily="18" charset="0"/>
              </a:rPr>
              <a:t>saith</a:t>
            </a:r>
            <a:r>
              <a:rPr lang="en-US" sz="5400" b="1" dirty="0">
                <a:solidFill>
                  <a:schemeClr val="bg1"/>
                </a:solidFill>
                <a:latin typeface="Georgia" panose="02040502050405020303" pitchFamily="18" charset="0"/>
              </a:rPr>
              <a:t> the woman of Samaria unto him, How is it that thou, being a Jew, </a:t>
            </a:r>
            <a:r>
              <a:rPr lang="en-US" sz="5400" b="1" dirty="0" err="1">
                <a:solidFill>
                  <a:schemeClr val="bg1"/>
                </a:solidFill>
                <a:latin typeface="Georgia" panose="02040502050405020303" pitchFamily="18" charset="0"/>
              </a:rPr>
              <a:t>askest</a:t>
            </a:r>
            <a:r>
              <a:rPr lang="en-US" sz="5400" b="1" dirty="0">
                <a:solidFill>
                  <a:schemeClr val="bg1"/>
                </a:solidFill>
                <a:latin typeface="Georgia" panose="02040502050405020303" pitchFamily="18" charset="0"/>
              </a:rPr>
              <a:t> drink of me, which am a woman of Samaria? for the Jews have no dealings with the Samaritans.</a:t>
            </a:r>
          </a:p>
        </p:txBody>
      </p:sp>
    </p:spTree>
    <p:extLst>
      <p:ext uri="{BB962C8B-B14F-4D97-AF65-F5344CB8AC3E}">
        <p14:creationId xmlns:p14="http://schemas.microsoft.com/office/powerpoint/2010/main" val="12934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4:10   Jesus answered and said unto her, If thou </a:t>
            </a:r>
            <a:r>
              <a:rPr lang="en-US" sz="5400" b="1" dirty="0" err="1">
                <a:solidFill>
                  <a:schemeClr val="bg1"/>
                </a:solidFill>
                <a:latin typeface="Georgia" panose="02040502050405020303" pitchFamily="18" charset="0"/>
              </a:rPr>
              <a:t>knewest</a:t>
            </a:r>
            <a:r>
              <a:rPr lang="en-US" sz="5400" b="1" dirty="0">
                <a:solidFill>
                  <a:schemeClr val="bg1"/>
                </a:solidFill>
                <a:latin typeface="Georgia" panose="02040502050405020303" pitchFamily="18" charset="0"/>
              </a:rPr>
              <a:t> the gift of God, and who it is that </a:t>
            </a:r>
            <a:r>
              <a:rPr lang="en-US" sz="5400" b="1" dirty="0" err="1">
                <a:solidFill>
                  <a:schemeClr val="bg1"/>
                </a:solidFill>
                <a:latin typeface="Georgia" panose="02040502050405020303" pitchFamily="18" charset="0"/>
              </a:rPr>
              <a:t>saith</a:t>
            </a:r>
            <a:r>
              <a:rPr lang="en-US" sz="5400" b="1" dirty="0">
                <a:solidFill>
                  <a:schemeClr val="bg1"/>
                </a:solidFill>
                <a:latin typeface="Georgia" panose="02040502050405020303" pitchFamily="18" charset="0"/>
              </a:rPr>
              <a:t> to thee, Give me to drink; thou </a:t>
            </a:r>
            <a:r>
              <a:rPr lang="en-US" sz="5400" b="1" dirty="0" err="1">
                <a:solidFill>
                  <a:schemeClr val="bg1"/>
                </a:solidFill>
                <a:latin typeface="Georgia" panose="02040502050405020303" pitchFamily="18" charset="0"/>
              </a:rPr>
              <a:t>wouldest</a:t>
            </a:r>
            <a:r>
              <a:rPr lang="en-US" sz="5400" b="1" dirty="0">
                <a:solidFill>
                  <a:schemeClr val="bg1"/>
                </a:solidFill>
                <a:latin typeface="Georgia" panose="02040502050405020303" pitchFamily="18" charset="0"/>
              </a:rPr>
              <a:t> have asked of him, and he would have given thee living water.</a:t>
            </a:r>
          </a:p>
        </p:txBody>
      </p:sp>
    </p:spTree>
    <p:extLst>
      <p:ext uri="{BB962C8B-B14F-4D97-AF65-F5344CB8AC3E}">
        <p14:creationId xmlns:p14="http://schemas.microsoft.com/office/powerpoint/2010/main" val="2174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241556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37"/>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4:11   The woman </a:t>
            </a:r>
            <a:r>
              <a:rPr lang="en-US" sz="6600" b="1" dirty="0" err="1">
                <a:solidFill>
                  <a:schemeClr val="bg1"/>
                </a:solidFill>
                <a:latin typeface="Georgia" panose="02040502050405020303" pitchFamily="18" charset="0"/>
              </a:rPr>
              <a:t>saith</a:t>
            </a:r>
            <a:r>
              <a:rPr lang="en-US" sz="6600" b="1" dirty="0">
                <a:solidFill>
                  <a:schemeClr val="bg1"/>
                </a:solidFill>
                <a:latin typeface="Georgia" panose="02040502050405020303" pitchFamily="18" charset="0"/>
              </a:rPr>
              <a:t> unto him, Sir, thou hast nothing to draw with, and the well is deep: from whence then hast thou that living water?</a:t>
            </a:r>
          </a:p>
        </p:txBody>
      </p:sp>
    </p:spTree>
    <p:extLst>
      <p:ext uri="{BB962C8B-B14F-4D97-AF65-F5344CB8AC3E}">
        <p14:creationId xmlns:p14="http://schemas.microsoft.com/office/powerpoint/2010/main" val="191789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4:12   Art thou greater than our father Jacob, which gave us the well, and drank thereof himself, and his children, and his cattle?</a:t>
            </a:r>
          </a:p>
        </p:txBody>
      </p:sp>
    </p:spTree>
    <p:extLst>
      <p:ext uri="{BB962C8B-B14F-4D97-AF65-F5344CB8AC3E}">
        <p14:creationId xmlns:p14="http://schemas.microsoft.com/office/powerpoint/2010/main" val="277055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4:13   Jesus answered and said unto her, Whosoever </a:t>
            </a:r>
            <a:r>
              <a:rPr lang="en-US" sz="6000" b="1" dirty="0" err="1">
                <a:solidFill>
                  <a:prstClr val="white"/>
                </a:solidFill>
                <a:latin typeface="Georgia" panose="02040502050405020303" pitchFamily="18" charset="0"/>
              </a:rPr>
              <a:t>drinketh</a:t>
            </a:r>
            <a:r>
              <a:rPr lang="en-US" sz="6000" b="1" dirty="0">
                <a:solidFill>
                  <a:prstClr val="white"/>
                </a:solidFill>
                <a:latin typeface="Georgia" panose="02040502050405020303" pitchFamily="18" charset="0"/>
              </a:rPr>
              <a:t> of this water shall thirst again:</a:t>
            </a:r>
          </a:p>
        </p:txBody>
      </p:sp>
    </p:spTree>
    <p:extLst>
      <p:ext uri="{BB962C8B-B14F-4D97-AF65-F5344CB8AC3E}">
        <p14:creationId xmlns:p14="http://schemas.microsoft.com/office/powerpoint/2010/main" val="60234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4:14   But whosoever </a:t>
            </a:r>
            <a:r>
              <a:rPr lang="en-US" sz="5400" b="1" dirty="0" err="1">
                <a:solidFill>
                  <a:prstClr val="white"/>
                </a:solidFill>
                <a:latin typeface="Georgia" panose="02040502050405020303" pitchFamily="18" charset="0"/>
              </a:rPr>
              <a:t>drinketh</a:t>
            </a:r>
            <a:r>
              <a:rPr lang="en-US" sz="5400" b="1" dirty="0">
                <a:solidFill>
                  <a:prstClr val="white"/>
                </a:solidFill>
                <a:latin typeface="Georgia" panose="02040502050405020303" pitchFamily="18" charset="0"/>
              </a:rPr>
              <a:t> of the water that I shall give him shall never thirst; but the water that I shall give him shall be in him a well of water springing up into everlasting life.</a:t>
            </a:r>
          </a:p>
        </p:txBody>
      </p:sp>
    </p:spTree>
    <p:extLst>
      <p:ext uri="{BB962C8B-B14F-4D97-AF65-F5344CB8AC3E}">
        <p14:creationId xmlns:p14="http://schemas.microsoft.com/office/powerpoint/2010/main" val="339861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Isaiah 65:13-14   Therefore thus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the Lord GOD, Behold, my servants shall eat, but ye shall be hungry: behold, my servants shall drink, but ye shall be thirsty: behold, my servants shall rejoice, but ye shall be ashamed:  14 Behold, my servants shall sing for joy of heart, but ye shall cry for sorrow of heart, and shall howl for vexation of spirit.</a:t>
            </a:r>
          </a:p>
        </p:txBody>
      </p:sp>
    </p:spTree>
    <p:extLst>
      <p:ext uri="{BB962C8B-B14F-4D97-AF65-F5344CB8AC3E}">
        <p14:creationId xmlns:p14="http://schemas.microsoft.com/office/powerpoint/2010/main" val="69357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4:15   The woman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Sir, give me this water, that I thirst not, neither come hither to draw.</a:t>
            </a:r>
          </a:p>
        </p:txBody>
      </p:sp>
    </p:spTree>
    <p:extLst>
      <p:ext uri="{BB962C8B-B14F-4D97-AF65-F5344CB8AC3E}">
        <p14:creationId xmlns:p14="http://schemas.microsoft.com/office/powerpoint/2010/main" val="278345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4:16-18   Jesus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her, Go, call thy husband, and come hither.  17 The woman answered and said, I have no husband. Jesus said unto her, Thou hast well said, I have no husband:  18 For thou hast had five husbands; and he whom thou now hast is not thy husband: in that </a:t>
            </a:r>
            <a:r>
              <a:rPr lang="en-US" sz="4400" b="1" dirty="0" err="1">
                <a:solidFill>
                  <a:prstClr val="white"/>
                </a:solidFill>
                <a:latin typeface="Georgia" panose="02040502050405020303" pitchFamily="18" charset="0"/>
              </a:rPr>
              <a:t>saidst</a:t>
            </a:r>
            <a:r>
              <a:rPr lang="en-US" sz="4400" b="1" dirty="0">
                <a:solidFill>
                  <a:prstClr val="white"/>
                </a:solidFill>
                <a:latin typeface="Georgia" panose="02040502050405020303" pitchFamily="18" charset="0"/>
              </a:rPr>
              <a:t> thou truly.</a:t>
            </a:r>
          </a:p>
        </p:txBody>
      </p:sp>
    </p:spTree>
    <p:extLst>
      <p:ext uri="{BB962C8B-B14F-4D97-AF65-F5344CB8AC3E}">
        <p14:creationId xmlns:p14="http://schemas.microsoft.com/office/powerpoint/2010/main" val="293393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4:19-20   The woman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him, Sir, I perceive that thou art a prophet.  20 Our fathers worshipped in this mountain; and ye say, that in Jerusalem is the place where men ought to worship.</a:t>
            </a:r>
          </a:p>
        </p:txBody>
      </p:sp>
    </p:spTree>
    <p:extLst>
      <p:ext uri="{BB962C8B-B14F-4D97-AF65-F5344CB8AC3E}">
        <p14:creationId xmlns:p14="http://schemas.microsoft.com/office/powerpoint/2010/main" val="86203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4:21-22   Jesus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her, Woman, believe me, the hour cometh, when ye shall neither in this mountain, nor yet at Jerusalem, worship the Father.  22 Ye worship ye know not what: we know what we worship: for salvation is of the Jews.</a:t>
            </a:r>
          </a:p>
        </p:txBody>
      </p:sp>
    </p:spTree>
    <p:extLst>
      <p:ext uri="{BB962C8B-B14F-4D97-AF65-F5344CB8AC3E}">
        <p14:creationId xmlns:p14="http://schemas.microsoft.com/office/powerpoint/2010/main" val="6966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Zechariah 9:9   Rejoice greatly, O daughter of Zion; shout, O daughter of Jerusalem: behold, thy King cometh unto thee: he is just, and having salvation; lowly, and riding upon an ass, and upon a colt the foal of an ass.</a:t>
            </a:r>
          </a:p>
        </p:txBody>
      </p:sp>
    </p:spTree>
    <p:extLst>
      <p:ext uri="{BB962C8B-B14F-4D97-AF65-F5344CB8AC3E}">
        <p14:creationId xmlns:p14="http://schemas.microsoft.com/office/powerpoint/2010/main" val="15133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7:14   For it is evident that our Lord sprang out of Juda; of which tribe Moses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nothing concerning priesthood.</a:t>
            </a:r>
          </a:p>
        </p:txBody>
      </p:sp>
    </p:spTree>
    <p:extLst>
      <p:ext uri="{BB962C8B-B14F-4D97-AF65-F5344CB8AC3E}">
        <p14:creationId xmlns:p14="http://schemas.microsoft.com/office/powerpoint/2010/main" val="153859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55711"/>
            <a:ext cx="11712633" cy="6740307"/>
          </a:xfrm>
          <a:prstGeom prst="rect">
            <a:avLst/>
          </a:prstGeom>
        </p:spPr>
        <p:txBody>
          <a:bodyPr wrap="square">
            <a:spAutoFit/>
          </a:bodyPr>
          <a:lstStyle/>
          <a:p>
            <a:pPr algn="just"/>
            <a:r>
              <a:rPr lang="en-US" sz="5200" b="1" dirty="0">
                <a:solidFill>
                  <a:schemeClr val="bg1"/>
                </a:solidFill>
                <a:latin typeface="Georgia" panose="02040502050405020303" pitchFamily="18" charset="0"/>
              </a:rPr>
              <a:t>John 3:5-6   Jesus answered, Verily, verily, I say unto thee, Except a man be born of water and of the Spirit, he cannot enter into the kingdom of God.  6 That which is born of the flesh is flesh; and that which is born of the Spirit is spirit.</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662541"/>
          </a:xfrm>
          <a:prstGeom prst="rect">
            <a:avLst/>
          </a:prstGeom>
        </p:spPr>
        <p:txBody>
          <a:bodyPr wrap="square">
            <a:spAutoFit/>
          </a:bodyPr>
          <a:lstStyle/>
          <a:p>
            <a:pPr algn="just"/>
            <a:r>
              <a:rPr lang="en-US" sz="5800" b="1" dirty="0">
                <a:solidFill>
                  <a:prstClr val="white"/>
                </a:solidFill>
                <a:latin typeface="Georgia" panose="02040502050405020303" pitchFamily="18" charset="0"/>
              </a:rPr>
              <a:t>Matthew 27:37   And set up over his head his accusation written, THIS IS JESUS THE KING OF THE JEWS.</a:t>
            </a:r>
          </a:p>
        </p:txBody>
      </p:sp>
    </p:spTree>
    <p:extLst>
      <p:ext uri="{BB962C8B-B14F-4D97-AF65-F5344CB8AC3E}">
        <p14:creationId xmlns:p14="http://schemas.microsoft.com/office/powerpoint/2010/main" val="213790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4:23-24   But the hour cometh, and now is, when the true worshippers shall worship the Father in spirit and in truth: for the Father </a:t>
            </a:r>
            <a:r>
              <a:rPr lang="en-US" sz="4800" b="1" dirty="0" err="1">
                <a:solidFill>
                  <a:prstClr val="white"/>
                </a:solidFill>
                <a:latin typeface="Georgia" panose="02040502050405020303" pitchFamily="18" charset="0"/>
              </a:rPr>
              <a:t>seeketh</a:t>
            </a:r>
            <a:r>
              <a:rPr lang="en-US" sz="4800" b="1" dirty="0">
                <a:solidFill>
                  <a:prstClr val="white"/>
                </a:solidFill>
                <a:latin typeface="Georgia" panose="02040502050405020303" pitchFamily="18" charset="0"/>
              </a:rPr>
              <a:t> such to worship him.  24 God is a Spirit: and they that worship him must worship him in spirit and in truth.</a:t>
            </a:r>
          </a:p>
        </p:txBody>
      </p:sp>
    </p:spTree>
    <p:extLst>
      <p:ext uri="{BB962C8B-B14F-4D97-AF65-F5344CB8AC3E}">
        <p14:creationId xmlns:p14="http://schemas.microsoft.com/office/powerpoint/2010/main" val="2906151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4:25   The woman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I know that </a:t>
            </a:r>
            <a:r>
              <a:rPr lang="en-US" sz="6000" b="1" dirty="0" err="1">
                <a:solidFill>
                  <a:prstClr val="white"/>
                </a:solidFill>
                <a:latin typeface="Georgia" panose="02040502050405020303" pitchFamily="18" charset="0"/>
              </a:rPr>
              <a:t>Messias</a:t>
            </a:r>
            <a:r>
              <a:rPr lang="en-US" sz="6000" b="1" dirty="0">
                <a:solidFill>
                  <a:prstClr val="white"/>
                </a:solidFill>
                <a:latin typeface="Georgia" panose="02040502050405020303" pitchFamily="18" charset="0"/>
              </a:rPr>
              <a:t> cometh, which is called Christ: when he is come, he will tell us all things.</a:t>
            </a:r>
          </a:p>
        </p:txBody>
      </p:sp>
    </p:spTree>
    <p:extLst>
      <p:ext uri="{BB962C8B-B14F-4D97-AF65-F5344CB8AC3E}">
        <p14:creationId xmlns:p14="http://schemas.microsoft.com/office/powerpoint/2010/main" val="2507432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49:10   The </a:t>
            </a:r>
            <a:r>
              <a:rPr lang="en-US" sz="5400" b="1" dirty="0" err="1">
                <a:solidFill>
                  <a:prstClr val="white"/>
                </a:solidFill>
                <a:latin typeface="Georgia" panose="02040502050405020303" pitchFamily="18" charset="0"/>
              </a:rPr>
              <a:t>sceptre</a:t>
            </a:r>
            <a:r>
              <a:rPr lang="en-US" sz="5400" b="1" dirty="0">
                <a:solidFill>
                  <a:prstClr val="white"/>
                </a:solidFill>
                <a:latin typeface="Georgia" panose="02040502050405020303" pitchFamily="18" charset="0"/>
              </a:rPr>
              <a:t> shall not depart from Judah, nor a lawgiver from between his feet, until Shiloh come; and unto him shall the gathering of the people be.</a:t>
            </a:r>
          </a:p>
        </p:txBody>
      </p:sp>
    </p:spTree>
    <p:extLst>
      <p:ext uri="{BB962C8B-B14F-4D97-AF65-F5344CB8AC3E}">
        <p14:creationId xmlns:p14="http://schemas.microsoft.com/office/powerpoint/2010/main" val="39308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9:6   For unto us a child is born, unto us a son is given: and the government shall be upon his shoulder: and his name shall be called Wonderful, </a:t>
            </a:r>
            <a:r>
              <a:rPr lang="en-US" sz="4800" b="1" dirty="0" err="1">
                <a:solidFill>
                  <a:prstClr val="white"/>
                </a:solidFill>
                <a:latin typeface="Georgia" panose="02040502050405020303" pitchFamily="18" charset="0"/>
              </a:rPr>
              <a:t>Counseller</a:t>
            </a:r>
            <a:r>
              <a:rPr lang="en-US" sz="4800" b="1" dirty="0">
                <a:solidFill>
                  <a:prstClr val="white"/>
                </a:solidFill>
                <a:latin typeface="Georgia" panose="02040502050405020303" pitchFamily="18" charset="0"/>
              </a:rPr>
              <a:t>, The mighty God, The everlasting Father, The Prince of Peace.</a:t>
            </a:r>
          </a:p>
        </p:txBody>
      </p:sp>
    </p:spTree>
    <p:extLst>
      <p:ext uri="{BB962C8B-B14F-4D97-AF65-F5344CB8AC3E}">
        <p14:creationId xmlns:p14="http://schemas.microsoft.com/office/powerpoint/2010/main" val="2749306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4:26   Jesus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her, I that speak unto thee am he.</a:t>
            </a:r>
          </a:p>
        </p:txBody>
      </p:sp>
    </p:spTree>
    <p:extLst>
      <p:ext uri="{BB962C8B-B14F-4D97-AF65-F5344CB8AC3E}">
        <p14:creationId xmlns:p14="http://schemas.microsoft.com/office/powerpoint/2010/main" val="4225528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4:27   And upon this came his disciples, and </a:t>
            </a:r>
            <a:r>
              <a:rPr lang="en-US" sz="5400" b="1" dirty="0" err="1">
                <a:solidFill>
                  <a:prstClr val="white"/>
                </a:solidFill>
                <a:latin typeface="Georgia" panose="02040502050405020303" pitchFamily="18" charset="0"/>
              </a:rPr>
              <a:t>marvelled</a:t>
            </a:r>
            <a:r>
              <a:rPr lang="en-US" sz="5400" b="1" dirty="0">
                <a:solidFill>
                  <a:prstClr val="white"/>
                </a:solidFill>
                <a:latin typeface="Georgia" panose="02040502050405020303" pitchFamily="18" charset="0"/>
              </a:rPr>
              <a:t> that he talked with the woman: yet no man said, What </a:t>
            </a:r>
            <a:r>
              <a:rPr lang="en-US" sz="5400" b="1" dirty="0" err="1">
                <a:solidFill>
                  <a:prstClr val="white"/>
                </a:solidFill>
                <a:latin typeface="Georgia" panose="02040502050405020303" pitchFamily="18" charset="0"/>
              </a:rPr>
              <a:t>seekest</a:t>
            </a:r>
            <a:r>
              <a:rPr lang="en-US" sz="5400" b="1" dirty="0">
                <a:solidFill>
                  <a:prstClr val="white"/>
                </a:solidFill>
                <a:latin typeface="Georgia" panose="02040502050405020303" pitchFamily="18" charset="0"/>
              </a:rPr>
              <a:t> thou? or, Why </a:t>
            </a:r>
            <a:r>
              <a:rPr lang="en-US" sz="5400" b="1" dirty="0" err="1">
                <a:solidFill>
                  <a:prstClr val="white"/>
                </a:solidFill>
                <a:latin typeface="Georgia" panose="02040502050405020303" pitchFamily="18" charset="0"/>
              </a:rPr>
              <a:t>talkest</a:t>
            </a:r>
            <a:r>
              <a:rPr lang="en-US" sz="5400" b="1" dirty="0">
                <a:solidFill>
                  <a:prstClr val="white"/>
                </a:solidFill>
                <a:latin typeface="Georgia" panose="02040502050405020303" pitchFamily="18" charset="0"/>
              </a:rPr>
              <a:t> thou with her?</a:t>
            </a:r>
          </a:p>
        </p:txBody>
      </p:sp>
    </p:spTree>
    <p:extLst>
      <p:ext uri="{BB962C8B-B14F-4D97-AF65-F5344CB8AC3E}">
        <p14:creationId xmlns:p14="http://schemas.microsoft.com/office/powerpoint/2010/main" val="3423919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4:28-29   The woman then left her </a:t>
            </a:r>
            <a:r>
              <a:rPr lang="en-US" sz="5400" b="1" dirty="0" err="1">
                <a:solidFill>
                  <a:prstClr val="white"/>
                </a:solidFill>
                <a:latin typeface="Georgia" panose="02040502050405020303" pitchFamily="18" charset="0"/>
              </a:rPr>
              <a:t>waterpot</a:t>
            </a:r>
            <a:r>
              <a:rPr lang="en-US" sz="5400" b="1" dirty="0">
                <a:solidFill>
                  <a:prstClr val="white"/>
                </a:solidFill>
                <a:latin typeface="Georgia" panose="02040502050405020303" pitchFamily="18" charset="0"/>
              </a:rPr>
              <a:t>, and went her way into the city, and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to the men,  29 Come, see a man, which told me all things that ever I did: is not this the Christ?</a:t>
            </a:r>
          </a:p>
        </p:txBody>
      </p:sp>
    </p:spTree>
    <p:extLst>
      <p:ext uri="{BB962C8B-B14F-4D97-AF65-F5344CB8AC3E}">
        <p14:creationId xmlns:p14="http://schemas.microsoft.com/office/powerpoint/2010/main" val="169278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4:30   Then they went out of the city, and came unto him.</a:t>
            </a:r>
          </a:p>
        </p:txBody>
      </p:sp>
    </p:spTree>
    <p:extLst>
      <p:ext uri="{BB962C8B-B14F-4D97-AF65-F5344CB8AC3E}">
        <p14:creationId xmlns:p14="http://schemas.microsoft.com/office/powerpoint/2010/main" val="1274464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4:29 (False NASB)   "Come, see a man who told me all the things that I have done; this is not the Christ, is it?"</a:t>
            </a:r>
          </a:p>
        </p:txBody>
      </p:sp>
    </p:spTree>
    <p:extLst>
      <p:ext uri="{BB962C8B-B14F-4D97-AF65-F5344CB8AC3E}">
        <p14:creationId xmlns:p14="http://schemas.microsoft.com/office/powerpoint/2010/main" val="290027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3:9-10   Nicodemus answered and said unto him, How can these things be?  10 Jesus answered and said unto him, Art thou a master of Israel, and </a:t>
            </a:r>
            <a:r>
              <a:rPr lang="en-US" sz="5800" b="1" dirty="0" err="1">
                <a:solidFill>
                  <a:schemeClr val="bg1"/>
                </a:solidFill>
                <a:latin typeface="Georgia" panose="02040502050405020303" pitchFamily="18" charset="0"/>
              </a:rPr>
              <a:t>knowest</a:t>
            </a:r>
            <a:r>
              <a:rPr lang="en-US" sz="5800" b="1" dirty="0">
                <a:solidFill>
                  <a:schemeClr val="bg1"/>
                </a:solidFill>
                <a:latin typeface="Georgia" panose="02040502050405020303" pitchFamily="18" charset="0"/>
              </a:rPr>
              <a:t> not these things?</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4:31-32   In the mean while his disciples prayed him, saying, Master, eat.  32 But he said unto them, I have meat to eat that ye know not of.</a:t>
            </a:r>
          </a:p>
        </p:txBody>
      </p:sp>
    </p:spTree>
    <p:extLst>
      <p:ext uri="{BB962C8B-B14F-4D97-AF65-F5344CB8AC3E}">
        <p14:creationId xmlns:p14="http://schemas.microsoft.com/office/powerpoint/2010/main" val="1748926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4:33   Therefore said the disciples one to another, Hath any man brought him ought to eat?</a:t>
            </a:r>
          </a:p>
        </p:txBody>
      </p:sp>
    </p:spTree>
    <p:extLst>
      <p:ext uri="{BB962C8B-B14F-4D97-AF65-F5344CB8AC3E}">
        <p14:creationId xmlns:p14="http://schemas.microsoft.com/office/powerpoint/2010/main" val="1566479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4:34   Jesus </a:t>
            </a:r>
            <a:r>
              <a:rPr lang="en-US" sz="7200" b="1" dirty="0" err="1">
                <a:solidFill>
                  <a:prstClr val="white"/>
                </a:solidFill>
                <a:latin typeface="Georgia" panose="02040502050405020303" pitchFamily="18" charset="0"/>
              </a:rPr>
              <a:t>saith</a:t>
            </a:r>
            <a:r>
              <a:rPr lang="en-US" sz="7200" b="1" dirty="0">
                <a:solidFill>
                  <a:prstClr val="white"/>
                </a:solidFill>
                <a:latin typeface="Georgia" panose="02040502050405020303" pitchFamily="18" charset="0"/>
              </a:rPr>
              <a:t> unto them, My meat is to do the will of him that sent me, and to finish his work.</a:t>
            </a:r>
          </a:p>
        </p:txBody>
      </p:sp>
    </p:spTree>
    <p:extLst>
      <p:ext uri="{BB962C8B-B14F-4D97-AF65-F5344CB8AC3E}">
        <p14:creationId xmlns:p14="http://schemas.microsoft.com/office/powerpoint/2010/main" val="235618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4:35   Say not ye, There are yet four months, and then cometh harvest? behold, I say unto you, Lift up your eyes, and look on the fields; for they are white already to harvest.</a:t>
            </a:r>
          </a:p>
        </p:txBody>
      </p:sp>
    </p:spTree>
    <p:extLst>
      <p:ext uri="{BB962C8B-B14F-4D97-AF65-F5344CB8AC3E}">
        <p14:creationId xmlns:p14="http://schemas.microsoft.com/office/powerpoint/2010/main" val="175630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10:2   Therefore said he unto them, The harvest truly is great, but the </a:t>
            </a:r>
            <a:r>
              <a:rPr lang="en-US" sz="5400" b="1" dirty="0" err="1">
                <a:solidFill>
                  <a:prstClr val="white"/>
                </a:solidFill>
                <a:latin typeface="Georgia" panose="02040502050405020303" pitchFamily="18" charset="0"/>
              </a:rPr>
              <a:t>labourers</a:t>
            </a:r>
            <a:r>
              <a:rPr lang="en-US" sz="5400" b="1" dirty="0">
                <a:solidFill>
                  <a:prstClr val="white"/>
                </a:solidFill>
                <a:latin typeface="Georgia" panose="02040502050405020303" pitchFamily="18" charset="0"/>
              </a:rPr>
              <a:t> are few: pray ye therefore the Lord of the harvest, that he would send forth </a:t>
            </a:r>
            <a:r>
              <a:rPr lang="en-US" sz="5400" b="1" dirty="0" err="1">
                <a:solidFill>
                  <a:prstClr val="white"/>
                </a:solidFill>
                <a:latin typeface="Georgia" panose="02040502050405020303" pitchFamily="18" charset="0"/>
              </a:rPr>
              <a:t>labourers</a:t>
            </a:r>
            <a:r>
              <a:rPr lang="en-US" sz="5400" b="1" dirty="0">
                <a:solidFill>
                  <a:prstClr val="white"/>
                </a:solidFill>
                <a:latin typeface="Georgia" panose="02040502050405020303" pitchFamily="18" charset="0"/>
              </a:rPr>
              <a:t> into his harvest.</a:t>
            </a:r>
          </a:p>
        </p:txBody>
      </p:sp>
    </p:spTree>
    <p:extLst>
      <p:ext uri="{BB962C8B-B14F-4D97-AF65-F5344CB8AC3E}">
        <p14:creationId xmlns:p14="http://schemas.microsoft.com/office/powerpoint/2010/main" val="1412330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4:36-37   And he that </a:t>
            </a:r>
            <a:r>
              <a:rPr lang="en-US" sz="4800" b="1" dirty="0" err="1">
                <a:solidFill>
                  <a:prstClr val="white"/>
                </a:solidFill>
                <a:latin typeface="Georgia" panose="02040502050405020303" pitchFamily="18" charset="0"/>
              </a:rPr>
              <a:t>reapeth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receiveth</a:t>
            </a:r>
            <a:r>
              <a:rPr lang="en-US" sz="4800" b="1" dirty="0">
                <a:solidFill>
                  <a:prstClr val="white"/>
                </a:solidFill>
                <a:latin typeface="Georgia" panose="02040502050405020303" pitchFamily="18" charset="0"/>
              </a:rPr>
              <a:t> wages, and </a:t>
            </a:r>
            <a:r>
              <a:rPr lang="en-US" sz="4800" b="1" dirty="0" err="1">
                <a:solidFill>
                  <a:prstClr val="white"/>
                </a:solidFill>
                <a:latin typeface="Georgia" panose="02040502050405020303" pitchFamily="18" charset="0"/>
              </a:rPr>
              <a:t>gathereth</a:t>
            </a:r>
            <a:r>
              <a:rPr lang="en-US" sz="4800" b="1" dirty="0">
                <a:solidFill>
                  <a:prstClr val="white"/>
                </a:solidFill>
                <a:latin typeface="Georgia" panose="02040502050405020303" pitchFamily="18" charset="0"/>
              </a:rPr>
              <a:t> fruit unto life eternal: that both he that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and he that </a:t>
            </a:r>
            <a:r>
              <a:rPr lang="en-US" sz="4800" b="1" dirty="0" err="1">
                <a:solidFill>
                  <a:prstClr val="white"/>
                </a:solidFill>
                <a:latin typeface="Georgia" panose="02040502050405020303" pitchFamily="18" charset="0"/>
              </a:rPr>
              <a:t>reapeth</a:t>
            </a:r>
            <a:r>
              <a:rPr lang="en-US" sz="4800" b="1" dirty="0">
                <a:solidFill>
                  <a:prstClr val="white"/>
                </a:solidFill>
                <a:latin typeface="Georgia" panose="02040502050405020303" pitchFamily="18" charset="0"/>
              </a:rPr>
              <a:t> may rejoice together.  37 And herein is that saying true, One </a:t>
            </a:r>
            <a:r>
              <a:rPr lang="en-US" sz="4800" b="1" dirty="0" err="1">
                <a:solidFill>
                  <a:prstClr val="white"/>
                </a:solidFill>
                <a:latin typeface="Georgia" panose="02040502050405020303" pitchFamily="18" charset="0"/>
              </a:rPr>
              <a:t>soweth</a:t>
            </a:r>
            <a:r>
              <a:rPr lang="en-US" sz="4800" b="1" dirty="0">
                <a:solidFill>
                  <a:prstClr val="white"/>
                </a:solidFill>
                <a:latin typeface="Georgia" panose="02040502050405020303" pitchFamily="18" charset="0"/>
              </a:rPr>
              <a:t>, and another </a:t>
            </a:r>
            <a:r>
              <a:rPr lang="en-US" sz="4800" b="1" dirty="0" err="1">
                <a:solidFill>
                  <a:prstClr val="white"/>
                </a:solidFill>
                <a:latin typeface="Georgia" panose="02040502050405020303" pitchFamily="18" charset="0"/>
              </a:rPr>
              <a:t>reapeth</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61258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11:30   The fruit of the righteous is a tree of life; and he that </a:t>
            </a:r>
            <a:r>
              <a:rPr lang="en-US" sz="6600" b="1" dirty="0" err="1">
                <a:solidFill>
                  <a:prstClr val="white"/>
                </a:solidFill>
                <a:latin typeface="Georgia" panose="02040502050405020303" pitchFamily="18" charset="0"/>
              </a:rPr>
              <a:t>winneth</a:t>
            </a:r>
            <a:r>
              <a:rPr lang="en-US" sz="6600" b="1" dirty="0">
                <a:solidFill>
                  <a:prstClr val="white"/>
                </a:solidFill>
                <a:latin typeface="Georgia" panose="02040502050405020303" pitchFamily="18" charset="0"/>
              </a:rPr>
              <a:t> souls is wise.</a:t>
            </a:r>
          </a:p>
        </p:txBody>
      </p:sp>
    </p:spTree>
    <p:extLst>
      <p:ext uri="{BB962C8B-B14F-4D97-AF65-F5344CB8AC3E}">
        <p14:creationId xmlns:p14="http://schemas.microsoft.com/office/powerpoint/2010/main" val="3677946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4:38   I sent you to reap that whereon ye bestowed no </a:t>
            </a:r>
            <a:r>
              <a:rPr lang="en-US" sz="6600" b="1" dirty="0" err="1">
                <a:solidFill>
                  <a:prstClr val="white"/>
                </a:solidFill>
                <a:latin typeface="Georgia" panose="02040502050405020303" pitchFamily="18" charset="0"/>
              </a:rPr>
              <a:t>labour</a:t>
            </a:r>
            <a:r>
              <a:rPr lang="en-US" sz="6600" b="1" dirty="0">
                <a:solidFill>
                  <a:prstClr val="white"/>
                </a:solidFill>
                <a:latin typeface="Georgia" panose="02040502050405020303" pitchFamily="18" charset="0"/>
              </a:rPr>
              <a:t>: other men </a:t>
            </a:r>
            <a:r>
              <a:rPr lang="en-US" sz="6600" b="1" dirty="0" err="1">
                <a:solidFill>
                  <a:prstClr val="white"/>
                </a:solidFill>
                <a:latin typeface="Georgia" panose="02040502050405020303" pitchFamily="18" charset="0"/>
              </a:rPr>
              <a:t>laboured</a:t>
            </a:r>
            <a:r>
              <a:rPr lang="en-US" sz="6600" b="1" dirty="0">
                <a:solidFill>
                  <a:prstClr val="white"/>
                </a:solidFill>
                <a:latin typeface="Georgia" panose="02040502050405020303" pitchFamily="18" charset="0"/>
              </a:rPr>
              <a:t>, and ye are entered into their </a:t>
            </a:r>
            <a:r>
              <a:rPr lang="en-US" sz="6600" b="1" dirty="0" err="1">
                <a:solidFill>
                  <a:prstClr val="white"/>
                </a:solidFill>
                <a:latin typeface="Georgia" panose="02040502050405020303" pitchFamily="18" charset="0"/>
              </a:rPr>
              <a:t>labours</a:t>
            </a:r>
            <a:r>
              <a:rPr lang="en-US" sz="66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692014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4:39   And many of the Samaritans of that city believed on him for the saying of the woman, which testified, He told me all that ever I did.</a:t>
            </a:r>
          </a:p>
        </p:txBody>
      </p:sp>
    </p:spTree>
    <p:extLst>
      <p:ext uri="{BB962C8B-B14F-4D97-AF65-F5344CB8AC3E}">
        <p14:creationId xmlns:p14="http://schemas.microsoft.com/office/powerpoint/2010/main" val="231347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12:30   He that is not with me is against me; and he that </a:t>
            </a:r>
            <a:r>
              <a:rPr lang="en-US" sz="6600" b="1" dirty="0" err="1">
                <a:solidFill>
                  <a:prstClr val="white"/>
                </a:solidFill>
                <a:latin typeface="Georgia" panose="02040502050405020303" pitchFamily="18" charset="0"/>
              </a:rPr>
              <a:t>gathereth</a:t>
            </a:r>
            <a:r>
              <a:rPr lang="en-US" sz="6600" b="1" dirty="0">
                <a:solidFill>
                  <a:prstClr val="white"/>
                </a:solidFill>
                <a:latin typeface="Georgia" panose="02040502050405020303" pitchFamily="18" charset="0"/>
              </a:rPr>
              <a:t> not with me </a:t>
            </a:r>
            <a:r>
              <a:rPr lang="en-US" sz="6600" b="1" dirty="0" err="1">
                <a:solidFill>
                  <a:prstClr val="white"/>
                </a:solidFill>
                <a:latin typeface="Georgia" panose="02040502050405020303" pitchFamily="18" charset="0"/>
              </a:rPr>
              <a:t>scattereth</a:t>
            </a:r>
            <a:r>
              <a:rPr lang="en-US" sz="6600" b="1" dirty="0">
                <a:solidFill>
                  <a:prstClr val="white"/>
                </a:solidFill>
                <a:latin typeface="Georgia" panose="02040502050405020303" pitchFamily="18" charset="0"/>
              </a:rPr>
              <a:t> abroad.</a:t>
            </a:r>
          </a:p>
        </p:txBody>
      </p:sp>
    </p:spTree>
    <p:extLst>
      <p:ext uri="{BB962C8B-B14F-4D97-AF65-F5344CB8AC3E}">
        <p14:creationId xmlns:p14="http://schemas.microsoft.com/office/powerpoint/2010/main" val="33362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3:14-15   And as Moses lifted up the serpent in the wilderness, even so must the Son of man be lifted up:  15 That whosoever believeth in him should not perish, but have eternal life.</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4:40-42   So when the Samaritans were come unto him, they besought him that he would tarry with them: and he abode there two days.  41 And many more believed because of his own word;  42 And said unto the woman, Now we believe, not because of thy saying: for we have heard him ourselves, and know that this is indeed the Christ, the </a:t>
            </a:r>
            <a:r>
              <a:rPr lang="en-US" sz="4000" b="1" dirty="0" err="1">
                <a:solidFill>
                  <a:prstClr val="white"/>
                </a:solidFill>
                <a:latin typeface="Georgia" panose="02040502050405020303" pitchFamily="18" charset="0"/>
              </a:rPr>
              <a:t>Saviour</a:t>
            </a:r>
            <a:r>
              <a:rPr lang="en-US" sz="4000" b="1" dirty="0">
                <a:solidFill>
                  <a:prstClr val="white"/>
                </a:solidFill>
                <a:latin typeface="Georgia" panose="02040502050405020303" pitchFamily="18" charset="0"/>
              </a:rPr>
              <a:t> of the world.</a:t>
            </a:r>
          </a:p>
        </p:txBody>
      </p:sp>
    </p:spTree>
    <p:extLst>
      <p:ext uri="{BB962C8B-B14F-4D97-AF65-F5344CB8AC3E}">
        <p14:creationId xmlns:p14="http://schemas.microsoft.com/office/powerpoint/2010/main" val="2284882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4:43   Now after two days he departed thence, and went into Galilee.</a:t>
            </a:r>
          </a:p>
        </p:txBody>
      </p:sp>
    </p:spTree>
    <p:extLst>
      <p:ext uri="{BB962C8B-B14F-4D97-AF65-F5344CB8AC3E}">
        <p14:creationId xmlns:p14="http://schemas.microsoft.com/office/powerpoint/2010/main" val="199879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4:44   For Jesus himself testified, that a prophet hath no </a:t>
            </a:r>
            <a:r>
              <a:rPr lang="en-US" sz="6600" b="1" dirty="0" err="1">
                <a:solidFill>
                  <a:prstClr val="white"/>
                </a:solidFill>
                <a:latin typeface="Georgia" panose="02040502050405020303" pitchFamily="18" charset="0"/>
              </a:rPr>
              <a:t>honour</a:t>
            </a:r>
            <a:r>
              <a:rPr lang="en-US" sz="6600" b="1" dirty="0">
                <a:solidFill>
                  <a:prstClr val="white"/>
                </a:solidFill>
                <a:latin typeface="Georgia" panose="02040502050405020303" pitchFamily="18" charset="0"/>
              </a:rPr>
              <a:t> in his own country.</a:t>
            </a:r>
          </a:p>
        </p:txBody>
      </p:sp>
    </p:spTree>
    <p:extLst>
      <p:ext uri="{BB962C8B-B14F-4D97-AF65-F5344CB8AC3E}">
        <p14:creationId xmlns:p14="http://schemas.microsoft.com/office/powerpoint/2010/main" val="3584413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13:54-55   And when he was come into his own country, he taught them in their synagogue, insomuch that they were astonished, and said, Whence hath this man this wisdom, and these mighty works?  55 Is not this the carpenter's son? is not his mother called Mary? and his brethren, James, and </a:t>
            </a:r>
            <a:r>
              <a:rPr lang="en-US" sz="4400" b="1" dirty="0" err="1">
                <a:solidFill>
                  <a:prstClr val="white"/>
                </a:solidFill>
                <a:latin typeface="Georgia" panose="02040502050405020303" pitchFamily="18" charset="0"/>
              </a:rPr>
              <a:t>Joses</a:t>
            </a:r>
            <a:r>
              <a:rPr lang="en-US" sz="4400" b="1" dirty="0">
                <a:solidFill>
                  <a:prstClr val="white"/>
                </a:solidFill>
                <a:latin typeface="Georgia" panose="02040502050405020303" pitchFamily="18" charset="0"/>
              </a:rPr>
              <a:t>, and Simon, and Judas?</a:t>
            </a:r>
          </a:p>
        </p:txBody>
      </p:sp>
    </p:spTree>
    <p:extLst>
      <p:ext uri="{BB962C8B-B14F-4D97-AF65-F5344CB8AC3E}">
        <p14:creationId xmlns:p14="http://schemas.microsoft.com/office/powerpoint/2010/main" val="3901191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13:56-57   And his sisters, are they not all with us? Whence then hath this man all these things?  57 And they were offended in him. But Jesus said unto them, A prophet is not without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save in his own country, and in his own house.</a:t>
            </a:r>
          </a:p>
        </p:txBody>
      </p:sp>
    </p:spTree>
    <p:extLst>
      <p:ext uri="{BB962C8B-B14F-4D97-AF65-F5344CB8AC3E}">
        <p14:creationId xmlns:p14="http://schemas.microsoft.com/office/powerpoint/2010/main" val="1097176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4:45-46   Then when he was come into Galilee, the </a:t>
            </a:r>
            <a:r>
              <a:rPr lang="en-US" sz="4400" b="1" dirty="0" err="1">
                <a:solidFill>
                  <a:prstClr val="white"/>
                </a:solidFill>
                <a:latin typeface="Georgia" panose="02040502050405020303" pitchFamily="18" charset="0"/>
              </a:rPr>
              <a:t>Galilaeans</a:t>
            </a:r>
            <a:r>
              <a:rPr lang="en-US" sz="4400" b="1" dirty="0">
                <a:solidFill>
                  <a:prstClr val="white"/>
                </a:solidFill>
                <a:latin typeface="Georgia" panose="02040502050405020303" pitchFamily="18" charset="0"/>
              </a:rPr>
              <a:t> received him, having seen all the things that he did at Jerusalem at the feast: for they also went unto the feast.  46 So Jesus came again into Cana of Galilee, where he made the water wine. And there was a certain nobleman, whose son was sick at Capernaum.</a:t>
            </a:r>
          </a:p>
        </p:txBody>
      </p:sp>
    </p:spTree>
    <p:extLst>
      <p:ext uri="{BB962C8B-B14F-4D97-AF65-F5344CB8AC3E}">
        <p14:creationId xmlns:p14="http://schemas.microsoft.com/office/powerpoint/2010/main" val="1881771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4:47   When he heard that Jesus was come out of Judaea into Galilee, he went unto him, and besought him that he would come down, and heal his son: for he was at the point of death.</a:t>
            </a:r>
          </a:p>
        </p:txBody>
      </p:sp>
    </p:spTree>
    <p:extLst>
      <p:ext uri="{BB962C8B-B14F-4D97-AF65-F5344CB8AC3E}">
        <p14:creationId xmlns:p14="http://schemas.microsoft.com/office/powerpoint/2010/main" val="1390236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4:48-49   Then said Jesus unto him, Except ye see signs and wonders, ye will not believe.  49 The nobleman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Sir, come down ere my child die.</a:t>
            </a:r>
          </a:p>
        </p:txBody>
      </p:sp>
    </p:spTree>
    <p:extLst>
      <p:ext uri="{BB962C8B-B14F-4D97-AF65-F5344CB8AC3E}">
        <p14:creationId xmlns:p14="http://schemas.microsoft.com/office/powerpoint/2010/main" val="4217226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4:50   Jesus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Go thy way; thy son </a:t>
            </a:r>
            <a:r>
              <a:rPr lang="en-US" sz="6000" b="1" dirty="0" err="1">
                <a:solidFill>
                  <a:prstClr val="white"/>
                </a:solidFill>
                <a:latin typeface="Georgia" panose="02040502050405020303" pitchFamily="18" charset="0"/>
              </a:rPr>
              <a:t>liveth</a:t>
            </a:r>
            <a:r>
              <a:rPr lang="en-US" sz="6000" b="1" dirty="0">
                <a:solidFill>
                  <a:prstClr val="white"/>
                </a:solidFill>
                <a:latin typeface="Georgia" panose="02040502050405020303" pitchFamily="18" charset="0"/>
              </a:rPr>
              <a:t>. And the man believed the word that Jesus had spoken unto him, and he went his way.</a:t>
            </a:r>
          </a:p>
        </p:txBody>
      </p:sp>
    </p:spTree>
    <p:extLst>
      <p:ext uri="{BB962C8B-B14F-4D97-AF65-F5344CB8AC3E}">
        <p14:creationId xmlns:p14="http://schemas.microsoft.com/office/powerpoint/2010/main" val="3677406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4:51-52   And as he was now going down, his servants met him, and told him, saying, Thy son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52 Then inquired he of them the hour when he began to amend. And they said unto him, Yesterday at the seventh hour the fever left him.</a:t>
            </a:r>
          </a:p>
        </p:txBody>
      </p:sp>
    </p:spTree>
    <p:extLst>
      <p:ext uri="{BB962C8B-B14F-4D97-AF65-F5344CB8AC3E}">
        <p14:creationId xmlns:p14="http://schemas.microsoft.com/office/powerpoint/2010/main" val="119778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3:29-30   He that hath the bride is the bridegroom: but the friend of the bridegroom, which </a:t>
            </a:r>
            <a:r>
              <a:rPr lang="en-US" sz="5000" b="1" dirty="0" err="1">
                <a:solidFill>
                  <a:prstClr val="white"/>
                </a:solidFill>
                <a:latin typeface="Georgia" panose="02040502050405020303" pitchFamily="18" charset="0"/>
              </a:rPr>
              <a:t>standeth</a:t>
            </a:r>
            <a:r>
              <a:rPr lang="en-US" sz="5000" b="1" dirty="0">
                <a:solidFill>
                  <a:prstClr val="white"/>
                </a:solidFill>
                <a:latin typeface="Georgia" panose="02040502050405020303" pitchFamily="18" charset="0"/>
              </a:rPr>
              <a:t> and </a:t>
            </a:r>
            <a:r>
              <a:rPr lang="en-US" sz="5000" b="1" dirty="0" err="1">
                <a:solidFill>
                  <a:prstClr val="white"/>
                </a:solidFill>
                <a:latin typeface="Georgia" panose="02040502050405020303" pitchFamily="18" charset="0"/>
              </a:rPr>
              <a:t>heareth</a:t>
            </a:r>
            <a:r>
              <a:rPr lang="en-US" sz="5000" b="1" dirty="0">
                <a:solidFill>
                  <a:prstClr val="white"/>
                </a:solidFill>
                <a:latin typeface="Georgia" panose="02040502050405020303" pitchFamily="18" charset="0"/>
              </a:rPr>
              <a:t> him, </a:t>
            </a:r>
            <a:r>
              <a:rPr lang="en-US" sz="5000" b="1" dirty="0" err="1">
                <a:solidFill>
                  <a:prstClr val="white"/>
                </a:solidFill>
                <a:latin typeface="Georgia" panose="02040502050405020303" pitchFamily="18" charset="0"/>
              </a:rPr>
              <a:t>rejoiceth</a:t>
            </a:r>
            <a:r>
              <a:rPr lang="en-US" sz="5000" b="1" dirty="0">
                <a:solidFill>
                  <a:prstClr val="white"/>
                </a:solidFill>
                <a:latin typeface="Georgia" panose="02040502050405020303" pitchFamily="18" charset="0"/>
              </a:rPr>
              <a:t> greatly because of the bridegroom's voice: this my joy therefore is fulfilled.  30 He must increase, but I must decrease.</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4:53   So the father knew that it was at the same hour, in the which Jesus said unto him, Thy son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himself believed, and his whole house.</a:t>
            </a:r>
          </a:p>
        </p:txBody>
      </p:sp>
    </p:spTree>
    <p:extLst>
      <p:ext uri="{BB962C8B-B14F-4D97-AF65-F5344CB8AC3E}">
        <p14:creationId xmlns:p14="http://schemas.microsoft.com/office/powerpoint/2010/main" val="248727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4:54   This is again the second miracle that Jesus did, when he was come out of Judaea into Galilee.</a:t>
            </a:r>
          </a:p>
        </p:txBody>
      </p:sp>
    </p:spTree>
    <p:extLst>
      <p:ext uri="{BB962C8B-B14F-4D97-AF65-F5344CB8AC3E}">
        <p14:creationId xmlns:p14="http://schemas.microsoft.com/office/powerpoint/2010/main" val="3653026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20:30-31   And many other signs truly did Jesus in the presence of his disciples, which are not written in this book:  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29886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4:1-3   When therefore the Lord knew how the Pharisees had heard that Jesus made and baptized more disciples than John,  2 (Though Jesus himself baptized not, but his disciples,)  3 He left Judaea, and departed again into Galilee.</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123658"/>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4:4   And he must needs go through Samaria.</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34267</TotalTime>
  <Words>2552</Words>
  <Application>Microsoft Office PowerPoint</Application>
  <PresentationFormat>Widescreen</PresentationFormat>
  <Paragraphs>121</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389</cp:revision>
  <cp:lastPrinted>2020-01-28T17:57:24Z</cp:lastPrinted>
  <dcterms:created xsi:type="dcterms:W3CDTF">2019-08-31T20:33:16Z</dcterms:created>
  <dcterms:modified xsi:type="dcterms:W3CDTF">2021-09-02T02:54:12Z</dcterms:modified>
</cp:coreProperties>
</file>