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23" r:id="rId12"/>
    <p:sldId id="631" r:id="rId13"/>
    <p:sldId id="632" r:id="rId14"/>
    <p:sldId id="635" r:id="rId15"/>
    <p:sldId id="636" r:id="rId16"/>
    <p:sldId id="637" r:id="rId17"/>
    <p:sldId id="640" r:id="rId18"/>
    <p:sldId id="641" r:id="rId19"/>
    <p:sldId id="644" r:id="rId20"/>
    <p:sldId id="645" r:id="rId21"/>
    <p:sldId id="646" r:id="rId22"/>
    <p:sldId id="648" r:id="rId23"/>
    <p:sldId id="649" r:id="rId24"/>
    <p:sldId id="652" r:id="rId25"/>
    <p:sldId id="653" r:id="rId26"/>
    <p:sldId id="655" r:id="rId27"/>
    <p:sldId id="656" r:id="rId28"/>
    <p:sldId id="657" r:id="rId29"/>
    <p:sldId id="658" r:id="rId30"/>
    <p:sldId id="659" r:id="rId31"/>
    <p:sldId id="660" r:id="rId32"/>
    <p:sldId id="661" r:id="rId33"/>
    <p:sldId id="662" r:id="rId34"/>
    <p:sldId id="663" r:id="rId35"/>
    <p:sldId id="664" r:id="rId36"/>
    <p:sldId id="665" r:id="rId37"/>
    <p:sldId id="666" r:id="rId38"/>
    <p:sldId id="667" r:id="rId39"/>
    <p:sldId id="668" r:id="rId40"/>
    <p:sldId id="669" r:id="rId41"/>
    <p:sldId id="670" r:id="rId42"/>
    <p:sldId id="671" r:id="rId43"/>
    <p:sldId id="672" r:id="rId44"/>
    <p:sldId id="673" r:id="rId45"/>
    <p:sldId id="674" r:id="rId46"/>
    <p:sldId id="675" r:id="rId47"/>
    <p:sldId id="676" r:id="rId48"/>
    <p:sldId id="677" r:id="rId49"/>
    <p:sldId id="678" r:id="rId50"/>
    <p:sldId id="679" r:id="rId51"/>
    <p:sldId id="680" r:id="rId52"/>
    <p:sldId id="681" r:id="rId53"/>
    <p:sldId id="682" r:id="rId54"/>
    <p:sldId id="683" r:id="rId55"/>
    <p:sldId id="684" r:id="rId56"/>
    <p:sldId id="685" r:id="rId5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8/15/2020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8/15/2020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9:3   This is an evil among all things that are done under the sun, that there is one event unto all: yea, also the heart of the sons of men is full of evil, and madness is in their heart while they live, and after that they go to the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15:18-20   But those things which proceed out of the mouth come forth from the heart; and they defile the man.  19 For out of the heart proceed evil thoughts, murders, adulteries, fornications, thefts, false witness, blasphemies:  20 These are the things which defile a man: but to eat with </a:t>
            </a:r>
            <a:r>
              <a:rPr lang="en-US" sz="4400" b="1" dirty="0" err="1">
                <a:solidFill>
                  <a:schemeClr val="bg1"/>
                </a:solidFill>
                <a:latin typeface="Georgia" panose="02040502050405020303" pitchFamily="18" charset="0"/>
              </a:rPr>
              <a:t>unwashen</a:t>
            </a:r>
            <a:r>
              <a:rPr lang="en-US" sz="4400" b="1" dirty="0">
                <a:solidFill>
                  <a:schemeClr val="bg1"/>
                </a:solidFill>
                <a:latin typeface="Georgia" panose="02040502050405020303" pitchFamily="18" charset="0"/>
              </a:rPr>
              <a:t> hands </a:t>
            </a:r>
            <a:r>
              <a:rPr lang="en-US" sz="4400" b="1" dirty="0" err="1">
                <a:solidFill>
                  <a:schemeClr val="bg1"/>
                </a:solidFill>
                <a:latin typeface="Georgia" panose="02040502050405020303" pitchFamily="18" charset="0"/>
              </a:rPr>
              <a:t>defileth</a:t>
            </a:r>
            <a:r>
              <a:rPr lang="en-US" sz="4400" b="1" dirty="0">
                <a:solidFill>
                  <a:schemeClr val="bg1"/>
                </a:solidFill>
                <a:latin typeface="Georgia" panose="02040502050405020303" pitchFamily="18" charset="0"/>
              </a:rPr>
              <a:t> not a man.</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Ecclesiastes 7:20   For there is not a just man upon earth, that doeth good, and </a:t>
            </a:r>
            <a:r>
              <a:rPr lang="en-US" sz="7200" b="1" dirty="0" err="1">
                <a:solidFill>
                  <a:schemeClr val="bg1"/>
                </a:solidFill>
                <a:latin typeface="Georgia" panose="02040502050405020303" pitchFamily="18" charset="0"/>
              </a:rPr>
              <a:t>sinneth</a:t>
            </a:r>
            <a:r>
              <a:rPr lang="en-US" sz="7200" b="1" dirty="0">
                <a:solidFill>
                  <a:schemeClr val="bg1"/>
                </a:solidFill>
                <a:latin typeface="Georgia" panose="02040502050405020303" pitchFamily="18" charset="0"/>
              </a:rPr>
              <a:t> not.</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Micah 7:2   The good man is perished out of the earth: and there is none upright among men: they all lie in wait for blood; they hunt every man his brother with a net.</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Mark 10:18   And Jesus said unto him, Why </a:t>
            </a:r>
            <a:r>
              <a:rPr lang="en-US" sz="6600" b="1" dirty="0" err="1">
                <a:solidFill>
                  <a:schemeClr val="bg1"/>
                </a:solidFill>
                <a:latin typeface="Georgia" panose="02040502050405020303" pitchFamily="18" charset="0"/>
              </a:rPr>
              <a:t>callest</a:t>
            </a:r>
            <a:r>
              <a:rPr lang="en-US" sz="6600" b="1" dirty="0">
                <a:solidFill>
                  <a:schemeClr val="bg1"/>
                </a:solidFill>
                <a:latin typeface="Georgia" panose="02040502050405020303" pitchFamily="18" charset="0"/>
              </a:rPr>
              <a:t> thou me good? there is none good but one, that is, God.</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schemeClr val="bg1"/>
                </a:solidFill>
                <a:latin typeface="Georgia" panose="02040502050405020303" pitchFamily="18" charset="0"/>
              </a:rPr>
              <a:t>Romans 3:12   They are all gone out of the way, they are together become unprofitable; there is none that doeth good, no, not one.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Isaiah 64:6   But we are all as an unclean thing, and all our </a:t>
            </a:r>
            <a:r>
              <a:rPr lang="en-US" sz="5400" b="1" dirty="0" err="1">
                <a:solidFill>
                  <a:schemeClr val="bg1"/>
                </a:solidFill>
                <a:latin typeface="Georgia" panose="02040502050405020303" pitchFamily="18" charset="0"/>
              </a:rPr>
              <a:t>righteousnesses</a:t>
            </a:r>
            <a:r>
              <a:rPr lang="en-US" sz="5400" b="1" dirty="0">
                <a:solidFill>
                  <a:schemeClr val="bg1"/>
                </a:solidFill>
                <a:latin typeface="Georgia" panose="02040502050405020303" pitchFamily="18" charset="0"/>
              </a:rPr>
              <a:t> are as filthy rags; and we all do fade as a leaf; and our iniquities, like the wind, have taken us away.</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17:15-16   And God said unto Abraham, As for Sarai thy wife, thou shalt not call her name Sarai, but Sarah shall her name be.  16 And I will bless her, and give thee a son also of her: yea, I will bless her, and she shall be a mother of nations; kings of people shall be of her.</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17:17   Then Abraham fell upon his face, and laughed, and said in his heart, Shall a child be born unto him that is an hundred years old? and shall Sarah, that is ninety years old, bear?</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17:12   And he that is eight days old shall be circumcised among you, every man child in your generations, he that is born in the house, or bought with money of any stranger, which is not of thy seed.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You Sure You’re Going To Heaven?</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4:24-26   And it came to pass by the way in the inn, that the LORD met him, and sought to kill him.  25 Then Zipporah took a sharp stone, and cut off the foreskin of her son, and cast it at his feet, and said, Surely a bloody husband art thou to me.  26 So he let him go: then she said, A bloody husband thou art, because of the circumcision.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2:6   The LORD </a:t>
            </a:r>
            <a:r>
              <a:rPr lang="en-US" sz="6600" b="1" dirty="0" err="1">
                <a:solidFill>
                  <a:prstClr val="white"/>
                </a:solidFill>
                <a:latin typeface="Georgia" panose="02040502050405020303" pitchFamily="18" charset="0"/>
              </a:rPr>
              <a:t>killeth</a:t>
            </a:r>
            <a:r>
              <a:rPr lang="en-US" sz="6600" b="1" dirty="0">
                <a:solidFill>
                  <a:prstClr val="white"/>
                </a:solidFill>
                <a:latin typeface="Georgia" panose="02040502050405020303" pitchFamily="18" charset="0"/>
              </a:rPr>
              <a:t>, and </a:t>
            </a:r>
            <a:r>
              <a:rPr lang="en-US" sz="6600" b="1" dirty="0" err="1">
                <a:solidFill>
                  <a:prstClr val="white"/>
                </a:solidFill>
                <a:latin typeface="Georgia" panose="02040502050405020303" pitchFamily="18" charset="0"/>
              </a:rPr>
              <a:t>maketh</a:t>
            </a:r>
            <a:r>
              <a:rPr lang="en-US" sz="6600" b="1" dirty="0">
                <a:solidFill>
                  <a:prstClr val="white"/>
                </a:solidFill>
                <a:latin typeface="Georgia" panose="02040502050405020303" pitchFamily="18" charset="0"/>
              </a:rPr>
              <a:t> alive: he </a:t>
            </a:r>
            <a:r>
              <a:rPr lang="en-US" sz="6600" b="1" dirty="0" err="1">
                <a:solidFill>
                  <a:prstClr val="white"/>
                </a:solidFill>
                <a:latin typeface="Georgia" panose="02040502050405020303" pitchFamily="18" charset="0"/>
              </a:rPr>
              <a:t>bringeth</a:t>
            </a:r>
            <a:r>
              <a:rPr lang="en-US" sz="6600" b="1" dirty="0">
                <a:solidFill>
                  <a:prstClr val="white"/>
                </a:solidFill>
                <a:latin typeface="Georgia" panose="02040502050405020303" pitchFamily="18" charset="0"/>
              </a:rPr>
              <a:t> down to the grave, and </a:t>
            </a:r>
            <a:r>
              <a:rPr lang="en-US" sz="6600" b="1" dirty="0" err="1">
                <a:solidFill>
                  <a:prstClr val="white"/>
                </a:solidFill>
                <a:latin typeface="Georgia" panose="02040502050405020303" pitchFamily="18" charset="0"/>
              </a:rPr>
              <a:t>bringeth</a:t>
            </a:r>
            <a:r>
              <a:rPr lang="en-US" sz="6600" b="1" dirty="0">
                <a:solidFill>
                  <a:prstClr val="white"/>
                </a:solidFill>
                <a:latin typeface="Georgia" panose="02040502050405020303" pitchFamily="18" charset="0"/>
              </a:rPr>
              <a:t> up.</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1 Kings 11:1-3   But king Solomon loved many strange women, together with the daughter of Pharaoh, women of the Moabites, Ammonites, </a:t>
            </a:r>
            <a:r>
              <a:rPr lang="en-US" sz="3500" b="1" dirty="0" err="1">
                <a:solidFill>
                  <a:prstClr val="white"/>
                </a:solidFill>
                <a:latin typeface="Georgia" panose="02040502050405020303" pitchFamily="18" charset="0"/>
              </a:rPr>
              <a:t>Edomites</a:t>
            </a:r>
            <a:r>
              <a:rPr lang="en-US" sz="3500" b="1" dirty="0">
                <a:solidFill>
                  <a:prstClr val="white"/>
                </a:solidFill>
                <a:latin typeface="Georgia" panose="02040502050405020303" pitchFamily="18" charset="0"/>
              </a:rPr>
              <a:t>, </a:t>
            </a:r>
            <a:r>
              <a:rPr lang="en-US" sz="3500" b="1" dirty="0" err="1">
                <a:solidFill>
                  <a:prstClr val="white"/>
                </a:solidFill>
                <a:latin typeface="Georgia" panose="02040502050405020303" pitchFamily="18" charset="0"/>
              </a:rPr>
              <a:t>Zidonians</a:t>
            </a:r>
            <a:r>
              <a:rPr lang="en-US" sz="3500" b="1" dirty="0">
                <a:solidFill>
                  <a:prstClr val="white"/>
                </a:solidFill>
                <a:latin typeface="Georgia" panose="02040502050405020303" pitchFamily="18" charset="0"/>
              </a:rPr>
              <a:t>, and Hittites;  2 Of the nations concerning which the LORD said unto the children of Israel, Ye shall not go in to them, neither shall they come in unto you: for surely they will turn away your heart after their gods: Solomon clave unto these in love.  3 And he had seven hundred wives, princesses, and three hundred concubines: and his wives turned away his heart.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11:6-8   And Solomon did evil in the sight of the LORD, and went not fully after the LORD, as did David his father.  7 Then did Solomon build an high place for </a:t>
            </a:r>
            <a:r>
              <a:rPr lang="en-US" sz="4000" b="1" dirty="0" err="1">
                <a:solidFill>
                  <a:prstClr val="white"/>
                </a:solidFill>
                <a:latin typeface="Georgia" panose="02040502050405020303" pitchFamily="18" charset="0"/>
              </a:rPr>
              <a:t>Chemosh</a:t>
            </a:r>
            <a:r>
              <a:rPr lang="en-US" sz="4000" b="1" dirty="0">
                <a:solidFill>
                  <a:prstClr val="white"/>
                </a:solidFill>
                <a:latin typeface="Georgia" panose="02040502050405020303" pitchFamily="18" charset="0"/>
              </a:rPr>
              <a:t>, the abomination of Moab, in the hill that is before Jerusalem, and for </a:t>
            </a:r>
            <a:r>
              <a:rPr lang="en-US" sz="4000" b="1" dirty="0" err="1">
                <a:solidFill>
                  <a:prstClr val="white"/>
                </a:solidFill>
                <a:latin typeface="Georgia" panose="02040502050405020303" pitchFamily="18" charset="0"/>
              </a:rPr>
              <a:t>Molech</a:t>
            </a:r>
            <a:r>
              <a:rPr lang="en-US" sz="4000" b="1" dirty="0">
                <a:solidFill>
                  <a:prstClr val="white"/>
                </a:solidFill>
                <a:latin typeface="Georgia" panose="02040502050405020303" pitchFamily="18" charset="0"/>
              </a:rPr>
              <a:t>, the abomination of the children of Ammon.  8 And likewise did he for all his strange wives, which burnt incense and sacrificed unto their gods.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8870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Acts 7:59-60   And they stoned Stephen, calling upon God, and saying, Lord Jesus, receive my spirit.  60 And he kneeled down, and cried with a loud voice, Lord, lay not this sin to their charge. And when he had said this, he fell asleep.</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8:1-3   And Saul was consenting unto his death. And at that time there was a great persecution against the church which was at Jerusalem; and they were all scattered abroad throughout the regions of Judaea and Samaria, except the apostles.  2 And devout men carried Stephen to his burial, and made great lamentation over him.  3 As for Saul, he made </a:t>
            </a:r>
            <a:r>
              <a:rPr lang="en-US" sz="3600" b="1" dirty="0" err="1">
                <a:solidFill>
                  <a:prstClr val="white"/>
                </a:solidFill>
                <a:latin typeface="Georgia" panose="02040502050405020303" pitchFamily="18" charset="0"/>
              </a:rPr>
              <a:t>havock</a:t>
            </a:r>
            <a:r>
              <a:rPr lang="en-US" sz="3600" b="1" dirty="0">
                <a:solidFill>
                  <a:prstClr val="white"/>
                </a:solidFill>
                <a:latin typeface="Georgia" panose="02040502050405020303" pitchFamily="18" charset="0"/>
              </a:rPr>
              <a:t> of the church, entering into every house, and haling men and women committed them to prison.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7:18-20   For I know that in me (that is, in my flesh,) </a:t>
            </a:r>
            <a:r>
              <a:rPr lang="en-US" sz="4400" b="1" dirty="0" err="1">
                <a:solidFill>
                  <a:prstClr val="white"/>
                </a:solidFill>
                <a:latin typeface="Georgia" panose="02040502050405020303" pitchFamily="18" charset="0"/>
              </a:rPr>
              <a:t>dwelleth</a:t>
            </a:r>
            <a:r>
              <a:rPr lang="en-US" sz="4400" b="1" dirty="0">
                <a:solidFill>
                  <a:prstClr val="white"/>
                </a:solidFill>
                <a:latin typeface="Georgia" panose="02040502050405020303" pitchFamily="18" charset="0"/>
              </a:rPr>
              <a:t> no good thing: for to will is present with me; but how to perform that which is good I find not.  19 For the good that I would I do not: but the evil which I would not, that I do.  20 Now if I do that I would not, it is no more I that do it, but sin that </a:t>
            </a:r>
            <a:r>
              <a:rPr lang="en-US" sz="4400" b="1" dirty="0" err="1">
                <a:solidFill>
                  <a:prstClr val="white"/>
                </a:solidFill>
                <a:latin typeface="Georgia" panose="02040502050405020303" pitchFamily="18" charset="0"/>
              </a:rPr>
              <a:t>dwelleth</a:t>
            </a:r>
            <a:r>
              <a:rPr lang="en-US" sz="4400" b="1" dirty="0">
                <a:solidFill>
                  <a:prstClr val="white"/>
                </a:solidFill>
                <a:latin typeface="Georgia" panose="02040502050405020303" pitchFamily="18" charset="0"/>
              </a:rPr>
              <a:t> in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3:15   That whosoever believeth in him should not perish, but have eternal life.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55711"/>
            <a:ext cx="11712633"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John 2:23-25   Now when he was in Jerusalem at the </a:t>
            </a:r>
            <a:r>
              <a:rPr lang="en-US" sz="4600" b="1" dirty="0" err="1">
                <a:solidFill>
                  <a:schemeClr val="bg1"/>
                </a:solidFill>
                <a:latin typeface="Georgia" panose="02040502050405020303" pitchFamily="18" charset="0"/>
              </a:rPr>
              <a:t>passover</a:t>
            </a:r>
            <a:r>
              <a:rPr lang="en-US" sz="4600" b="1" dirty="0">
                <a:solidFill>
                  <a:schemeClr val="bg1"/>
                </a:solidFill>
                <a:latin typeface="Georgia" panose="02040502050405020303" pitchFamily="18" charset="0"/>
              </a:rPr>
              <a:t>, in the feast day, many believed in his name, when they saw the miracles which he did.  24 But Jesus did not commit himself unto them, because he knew all men,  25 And needed not that any should testify of man: for he knew what was in man.</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2:4-7   But God, who is rich in mercy, for his great love wherewith he loved us,  5 Even when we were dead in sins, hath quickened us together with Christ, (by grace ye are saved;)  6 And hath raised us up together, and made us sit together in heavenly places in Christ Jesus:  7 That in the ages to come he might shew the exceeding riches of his grace in his kindness toward us through Christ Jesus.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3:20   Therefore by the deeds of the law there shall no flesh be justified in his sight: for by the law is the knowledge of sin.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3:21-22   But now the righteousness of God without the law is manifested, being witnessed by the law and the prophets;  22 Even the righteousness of God which is by faith of Jesus Christ unto all and upon all them that believe: for there is no difference: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39085"/>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3:23-26   For all have sinned, and come short of the glory of God;  24 Being justified freely by his grace through the redemption that is in Christ Jesus:  25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3662541"/>
          </a:xfrm>
          <a:prstGeom prst="rect">
            <a:avLst/>
          </a:prstGeom>
        </p:spPr>
        <p:txBody>
          <a:bodyPr wrap="square">
            <a:spAutoFit/>
          </a:bodyPr>
          <a:lstStyle/>
          <a:p>
            <a:pPr algn="just"/>
            <a:r>
              <a:rPr lang="en-US" sz="5800" b="1" dirty="0">
                <a:solidFill>
                  <a:schemeClr val="bg1"/>
                </a:solidFill>
                <a:latin typeface="Georgia" panose="02040502050405020303" pitchFamily="18" charset="0"/>
              </a:rPr>
              <a:t>Jeremiah 17:9   The heart is deceitful above all things, and desperately wicked: who can know it?</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3:27-28   Where is boasting then? It is excluded. By what law? of works? Nay: but by the law of faith.  28 Therefore we conclude that a man is justified by faith without the deeds of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6:8   But Noah found grace in the eyes of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4:3-5   For what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scripture? Abraham believed God, and it was counted unto him for righteousness.  4 Now to him that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is the reward not reckoned of grace, but of debt.  5 But to him that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not, but believeth on him that </a:t>
            </a:r>
            <a:r>
              <a:rPr lang="en-US" sz="4400" b="1" dirty="0" err="1">
                <a:solidFill>
                  <a:prstClr val="white"/>
                </a:solidFill>
                <a:latin typeface="Georgia" panose="02040502050405020303" pitchFamily="18" charset="0"/>
              </a:rPr>
              <a:t>justifieth</a:t>
            </a:r>
            <a:r>
              <a:rPr lang="en-US" sz="4400" b="1" dirty="0">
                <a:solidFill>
                  <a:prstClr val="white"/>
                </a:solidFill>
                <a:latin typeface="Georgia" panose="02040502050405020303" pitchFamily="18" charset="0"/>
              </a:rPr>
              <a:t> the ungodly, his faith is counted for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4:6-8   Even as David also </a:t>
            </a:r>
            <a:r>
              <a:rPr lang="en-US" sz="4400" b="1" dirty="0" err="1">
                <a:solidFill>
                  <a:prstClr val="white"/>
                </a:solidFill>
                <a:latin typeface="Georgia" panose="02040502050405020303" pitchFamily="18" charset="0"/>
              </a:rPr>
              <a:t>describeth</a:t>
            </a:r>
            <a:r>
              <a:rPr lang="en-US" sz="4400" b="1" dirty="0">
                <a:solidFill>
                  <a:prstClr val="white"/>
                </a:solidFill>
                <a:latin typeface="Georgia" panose="02040502050405020303" pitchFamily="18" charset="0"/>
              </a:rPr>
              <a:t> the blessedness of the man, unto whom God </a:t>
            </a:r>
            <a:r>
              <a:rPr lang="en-US" sz="4400" b="1" dirty="0" err="1">
                <a:solidFill>
                  <a:prstClr val="white"/>
                </a:solidFill>
                <a:latin typeface="Georgia" panose="02040502050405020303" pitchFamily="18" charset="0"/>
              </a:rPr>
              <a:t>imputeth</a:t>
            </a:r>
            <a:r>
              <a:rPr lang="en-US" sz="4400" b="1" dirty="0">
                <a:solidFill>
                  <a:prstClr val="white"/>
                </a:solidFill>
                <a:latin typeface="Georgia" panose="02040502050405020303" pitchFamily="18" charset="0"/>
              </a:rPr>
              <a:t> righteousness without works,  7 Saying, Blessed are they whose iniquities are forgiven, and whose sins are covered.  8 Blessed is the man to whom the Lord will not impute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116:13   I will take the cup of salvation, and call upon the name of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10:13-14   For whosoever shall call upon the name of the Lord shall be saved.  14 How then shall they call on him in whom they have not believed? and how shall they believe in him of whom they have not heard? and how shall they hear without a preacher?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55:6-7   Seek ye the LORD while he may be found, call ye upon him while he is near:  7 Let the wicked forsake his way, and the unrighteous man his thoughts: and let him return unto the LORD, and he will have mercy upon him; and to our God, for he will abundantly pardon.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55:8-9   For my thoughts are not your thoughts, neither are your ways my ways,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9 For as the heavens are higher than the earth, so are my ways higher than your ways, and my thoughts than your thoughts.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Matthew 9:4   And Jesus knowing their thoughts said, Wherefore think ye evil in your hearts?</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55:10-11   For as the rain cometh down, and the snow from heaven, and </a:t>
            </a:r>
            <a:r>
              <a:rPr lang="en-US" sz="4000" b="1" dirty="0" err="1">
                <a:solidFill>
                  <a:prstClr val="white"/>
                </a:solidFill>
                <a:latin typeface="Georgia" panose="02040502050405020303" pitchFamily="18" charset="0"/>
              </a:rPr>
              <a:t>returneth</a:t>
            </a:r>
            <a:r>
              <a:rPr lang="en-US" sz="4000" b="1" dirty="0">
                <a:solidFill>
                  <a:prstClr val="white"/>
                </a:solidFill>
                <a:latin typeface="Georgia" panose="02040502050405020303" pitchFamily="18" charset="0"/>
              </a:rPr>
              <a:t> not thither, but </a:t>
            </a:r>
            <a:r>
              <a:rPr lang="en-US" sz="4000" b="1" dirty="0" err="1">
                <a:solidFill>
                  <a:prstClr val="white"/>
                </a:solidFill>
                <a:latin typeface="Georgia" panose="02040502050405020303" pitchFamily="18" charset="0"/>
              </a:rPr>
              <a:t>watereth</a:t>
            </a:r>
            <a:r>
              <a:rPr lang="en-US" sz="4000" b="1" dirty="0">
                <a:solidFill>
                  <a:prstClr val="white"/>
                </a:solidFill>
                <a:latin typeface="Georgia" panose="02040502050405020303" pitchFamily="18" charset="0"/>
              </a:rPr>
              <a:t> the earth, and </a:t>
            </a:r>
            <a:r>
              <a:rPr lang="en-US" sz="4000" b="1" dirty="0" err="1">
                <a:solidFill>
                  <a:prstClr val="white"/>
                </a:solidFill>
                <a:latin typeface="Georgia" panose="02040502050405020303" pitchFamily="18" charset="0"/>
              </a:rPr>
              <a:t>maketh</a:t>
            </a:r>
            <a:r>
              <a:rPr lang="en-US" sz="4000" b="1" dirty="0">
                <a:solidFill>
                  <a:prstClr val="white"/>
                </a:solidFill>
                <a:latin typeface="Georgia" panose="02040502050405020303" pitchFamily="18" charset="0"/>
              </a:rPr>
              <a:t> it bring forth and bud, that it may give seed to the sower, and bread to the eater:  11 So shall my word be that </a:t>
            </a:r>
            <a:r>
              <a:rPr lang="en-US" sz="4000" b="1" dirty="0" err="1">
                <a:solidFill>
                  <a:prstClr val="white"/>
                </a:solidFill>
                <a:latin typeface="Georgia" panose="02040502050405020303" pitchFamily="18" charset="0"/>
              </a:rPr>
              <a:t>goeth</a:t>
            </a:r>
            <a:r>
              <a:rPr lang="en-US" sz="4000" b="1" dirty="0">
                <a:solidFill>
                  <a:prstClr val="white"/>
                </a:solidFill>
                <a:latin typeface="Georgia" panose="02040502050405020303" pitchFamily="18" charset="0"/>
              </a:rPr>
              <a:t> forth out of my mouth: it shall not return unto me void, but it shall accomplish that which I please, and it shall prosper in the thing whereto I sent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55:12-13   For ye shall go out with joy, and be led forth with peace: the mountains and the hills shall break forth before you into singing, and all the trees of the field shall clap their hands.  13 Instead of the thorn shall come up the fir tree, and instead of the brier shall come up the myrtle tree: and it shall be to the LORD for a name, for an everlasting sign that shall not be cut off.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6:39   And this is the Father's will which hath sent me, that of all which he hath given me I should lose nothing, but should raise it up again at the last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5:10   He that believeth on the Son of God hath the witness in himself: he that believeth not God hath made him a liar; because he believeth not the record that God gave of his 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5:11-12   And this is the record, that God hath given to us eternal life, and this life is in his Son.  12 He that hath the Son hath life; and he that hath not the Son of God hath not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Job 15:14-16   What is man, that he should be clean? and he which is born of a woman, that he should be righteous?  15 Behold, he </a:t>
            </a:r>
            <a:r>
              <a:rPr lang="en-US" sz="4600" b="1" dirty="0" err="1">
                <a:solidFill>
                  <a:prstClr val="white"/>
                </a:solidFill>
                <a:latin typeface="Georgia" panose="02040502050405020303" pitchFamily="18" charset="0"/>
              </a:rPr>
              <a:t>putteth</a:t>
            </a:r>
            <a:r>
              <a:rPr lang="en-US" sz="4600" b="1" dirty="0">
                <a:solidFill>
                  <a:prstClr val="white"/>
                </a:solidFill>
                <a:latin typeface="Georgia" panose="02040502050405020303" pitchFamily="18" charset="0"/>
              </a:rPr>
              <a:t> no trust in his saints; yea, the heavens are not clean in his sight.  16 How much more abominable and filthy is man, which </a:t>
            </a:r>
            <a:r>
              <a:rPr lang="en-US" sz="4600" b="1" dirty="0" err="1">
                <a:solidFill>
                  <a:prstClr val="white"/>
                </a:solidFill>
                <a:latin typeface="Georgia" panose="02040502050405020303" pitchFamily="18" charset="0"/>
              </a:rPr>
              <a:t>drinketh</a:t>
            </a:r>
            <a:r>
              <a:rPr lang="en-US" sz="4600" b="1" dirty="0">
                <a:solidFill>
                  <a:prstClr val="white"/>
                </a:solidFill>
                <a:latin typeface="Georgia" panose="02040502050405020303" pitchFamily="18" charset="0"/>
              </a:rPr>
              <a:t> iniquity like water?</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51:5   Behold, I was </a:t>
            </a:r>
            <a:r>
              <a:rPr lang="en-US" sz="6000" b="1" dirty="0" err="1">
                <a:solidFill>
                  <a:schemeClr val="bg1"/>
                </a:solidFill>
                <a:latin typeface="Georgia" panose="02040502050405020303" pitchFamily="18" charset="0"/>
              </a:rPr>
              <a:t>shapen</a:t>
            </a:r>
            <a:r>
              <a:rPr lang="en-US" sz="6000" b="1" dirty="0">
                <a:solidFill>
                  <a:schemeClr val="bg1"/>
                </a:solidFill>
                <a:latin typeface="Georgia" panose="02040502050405020303" pitchFamily="18" charset="0"/>
              </a:rPr>
              <a:t> in iniquity; and in sin did my mother conceive me.</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Psalm 53:1-3   The fool hath said in his heart, There is no God. Corrupt are they, and have done abominable iniquity: there is none that doeth good.  2 God looked down from heaven upon the children of men, to see if there were any that did understand, that did seek God.  3 Every one of them is gone back: they are altogether become filthy; there is none that doeth good, no, not one.</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34288</TotalTime>
  <Words>2916</Words>
  <Application>Microsoft Office PowerPoint</Application>
  <PresentationFormat>Widescreen</PresentationFormat>
  <Paragraphs>110</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391</cp:revision>
  <cp:lastPrinted>2020-01-28T17:57:24Z</cp:lastPrinted>
  <dcterms:created xsi:type="dcterms:W3CDTF">2019-08-31T20:33:16Z</dcterms:created>
  <dcterms:modified xsi:type="dcterms:W3CDTF">2020-08-15T17:11:48Z</dcterms:modified>
</cp:coreProperties>
</file>