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0" r:id="rId11"/>
    <p:sldId id="621" r:id="rId12"/>
    <p:sldId id="623" r:id="rId13"/>
    <p:sldId id="631" r:id="rId14"/>
    <p:sldId id="632" r:id="rId15"/>
    <p:sldId id="635" r:id="rId16"/>
    <p:sldId id="636" r:id="rId17"/>
    <p:sldId id="637" r:id="rId18"/>
    <p:sldId id="640" r:id="rId19"/>
    <p:sldId id="641" r:id="rId20"/>
    <p:sldId id="644" r:id="rId21"/>
    <p:sldId id="645" r:id="rId22"/>
    <p:sldId id="646" r:id="rId23"/>
    <p:sldId id="648" r:id="rId24"/>
    <p:sldId id="649" r:id="rId25"/>
    <p:sldId id="652" r:id="rId26"/>
    <p:sldId id="653" r:id="rId27"/>
    <p:sldId id="655" r:id="rId28"/>
    <p:sldId id="656" r:id="rId29"/>
    <p:sldId id="657" r:id="rId30"/>
    <p:sldId id="658" r:id="rId31"/>
    <p:sldId id="659" r:id="rId32"/>
    <p:sldId id="660"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688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5:2   Now there is at Jerusalem by the sheep market a pool, which is called in the Hebrew tongue Bethesda, having five porches.</a:t>
            </a:r>
          </a:p>
        </p:txBody>
      </p:sp>
    </p:spTree>
    <p:extLst>
      <p:ext uri="{BB962C8B-B14F-4D97-AF65-F5344CB8AC3E}">
        <p14:creationId xmlns:p14="http://schemas.microsoft.com/office/powerpoint/2010/main" val="312721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21362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5:3   In these lay a great multitude of impotent folk, of blind, halt, withered, waiting for the moving of the water.</a:t>
            </a:r>
          </a:p>
        </p:txBody>
      </p:sp>
    </p:spTree>
    <p:extLst>
      <p:ext uri="{BB962C8B-B14F-4D97-AF65-F5344CB8AC3E}">
        <p14:creationId xmlns:p14="http://schemas.microsoft.com/office/powerpoint/2010/main" val="467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Acts 14:10-12   Said with a loud voice, Stand upright on thy feet. And he leaped and walked.  11 And when the people saw what Paul had done, they lifted up their voices, saying in the speech of Lycaonia, The gods are come down to us in the likeness of men.  12 And they called Barnabas, Jupiter; and Paul, </a:t>
            </a:r>
            <a:r>
              <a:rPr lang="en-US" sz="4200" b="1" dirty="0" err="1">
                <a:solidFill>
                  <a:schemeClr val="bg1"/>
                </a:solidFill>
                <a:latin typeface="Georgia" panose="02040502050405020303" pitchFamily="18" charset="0"/>
              </a:rPr>
              <a:t>Mercurius</a:t>
            </a:r>
            <a:r>
              <a:rPr lang="en-US" sz="4200" b="1" dirty="0">
                <a:solidFill>
                  <a:schemeClr val="bg1"/>
                </a:solidFill>
                <a:latin typeface="Georgia" panose="02040502050405020303" pitchFamily="18" charset="0"/>
              </a:rPr>
              <a:t>, because he was the chief speaker.</a:t>
            </a:r>
          </a:p>
        </p:txBody>
      </p:sp>
    </p:spTree>
    <p:extLst>
      <p:ext uri="{BB962C8B-B14F-4D97-AF65-F5344CB8AC3E}">
        <p14:creationId xmlns:p14="http://schemas.microsoft.com/office/powerpoint/2010/main" val="284614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5:4   For an angel went down at a certain season into the pool, and troubled the water: whosoever then first after the troubling of the water stepped in was made whole of whatsoever disease he had.</a:t>
            </a:r>
          </a:p>
        </p:txBody>
      </p:sp>
    </p:spTree>
    <p:extLst>
      <p:ext uri="{BB962C8B-B14F-4D97-AF65-F5344CB8AC3E}">
        <p14:creationId xmlns:p14="http://schemas.microsoft.com/office/powerpoint/2010/main" val="356839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Exodus 15:4-5   Pharaoh's chariots and his host hath he cast into the sea: his chosen captains also are drowned in the Red sea.  5 The depths have covered them: they sank into the bottom as a stone.</a:t>
            </a:r>
          </a:p>
        </p:txBody>
      </p:sp>
    </p:spTree>
    <p:extLst>
      <p:ext uri="{BB962C8B-B14F-4D97-AF65-F5344CB8AC3E}">
        <p14:creationId xmlns:p14="http://schemas.microsoft.com/office/powerpoint/2010/main" val="12934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5:5-6   And a certain man was there, which had an infirmity thirty and eight years.  6 When Jesus saw him lie, and knew that he had been now a long time in that case, he </a:t>
            </a:r>
            <a:r>
              <a:rPr lang="en-US" sz="4800" b="1" dirty="0" err="1">
                <a:solidFill>
                  <a:schemeClr val="bg1"/>
                </a:solidFill>
                <a:latin typeface="Georgia" panose="02040502050405020303" pitchFamily="18" charset="0"/>
              </a:rPr>
              <a:t>saith</a:t>
            </a:r>
            <a:r>
              <a:rPr lang="en-US" sz="4800" b="1" dirty="0">
                <a:solidFill>
                  <a:schemeClr val="bg1"/>
                </a:solidFill>
                <a:latin typeface="Georgia" panose="02040502050405020303" pitchFamily="18" charset="0"/>
              </a:rPr>
              <a:t> unto him, Wilt thou be made whole?</a:t>
            </a:r>
          </a:p>
        </p:txBody>
      </p:sp>
    </p:spTree>
    <p:extLst>
      <p:ext uri="{BB962C8B-B14F-4D97-AF65-F5344CB8AC3E}">
        <p14:creationId xmlns:p14="http://schemas.microsoft.com/office/powerpoint/2010/main" val="2174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John 5:7-8   The impotent man answered him, Sir, I have no man, when the water is troubled, to put me into the pool: but while I am coming, another </a:t>
            </a:r>
            <a:r>
              <a:rPr lang="en-US" sz="5000" b="1" dirty="0" err="1">
                <a:solidFill>
                  <a:schemeClr val="bg1"/>
                </a:solidFill>
                <a:latin typeface="Georgia" panose="02040502050405020303" pitchFamily="18" charset="0"/>
              </a:rPr>
              <a:t>steppeth</a:t>
            </a:r>
            <a:r>
              <a:rPr lang="en-US" sz="5000" b="1" dirty="0">
                <a:solidFill>
                  <a:schemeClr val="bg1"/>
                </a:solidFill>
                <a:latin typeface="Georgia" panose="02040502050405020303" pitchFamily="18" charset="0"/>
              </a:rPr>
              <a:t> down before me.  8 Jesus </a:t>
            </a:r>
            <a:r>
              <a:rPr lang="en-US" sz="5000" b="1" dirty="0" err="1">
                <a:solidFill>
                  <a:schemeClr val="bg1"/>
                </a:solidFill>
                <a:latin typeface="Georgia" panose="02040502050405020303" pitchFamily="18" charset="0"/>
              </a:rPr>
              <a:t>saith</a:t>
            </a:r>
            <a:r>
              <a:rPr lang="en-US" sz="5000" b="1" dirty="0">
                <a:solidFill>
                  <a:schemeClr val="bg1"/>
                </a:solidFill>
                <a:latin typeface="Georgia" panose="02040502050405020303" pitchFamily="18" charset="0"/>
              </a:rPr>
              <a:t> unto him, Rise, take up thy bed, and walk.</a:t>
            </a:r>
          </a:p>
        </p:txBody>
      </p:sp>
    </p:spTree>
    <p:extLst>
      <p:ext uri="{BB962C8B-B14F-4D97-AF65-F5344CB8AC3E}">
        <p14:creationId xmlns:p14="http://schemas.microsoft.com/office/powerpoint/2010/main" val="241556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5:9   And immediately the man was made whole, and took up his bed, and walked: and on the same day was the </a:t>
            </a:r>
            <a:r>
              <a:rPr lang="en-US" sz="6000" b="1" dirty="0" err="1">
                <a:solidFill>
                  <a:schemeClr val="bg1"/>
                </a:solidFill>
                <a:latin typeface="Georgia" panose="02040502050405020303" pitchFamily="18" charset="0"/>
              </a:rPr>
              <a:t>sabbath</a:t>
            </a:r>
            <a:r>
              <a:rPr lang="en-US" sz="60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9178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37:4   Delight thyself also in the LORD; and he shall give thee the desires of thine heart.</a:t>
            </a:r>
          </a:p>
        </p:txBody>
      </p:sp>
    </p:spTree>
    <p:extLst>
      <p:ext uri="{BB962C8B-B14F-4D97-AF65-F5344CB8AC3E}">
        <p14:creationId xmlns:p14="http://schemas.microsoft.com/office/powerpoint/2010/main" val="277055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5:10-11   The Jews therefore said unto him that was cured, It is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 it is not lawful for thee to carry thy bed.  11 He answered them, He that made me whole, the same said unto me, Take up thy bed, and walk.</a:t>
            </a:r>
          </a:p>
        </p:txBody>
      </p:sp>
    </p:spTree>
    <p:extLst>
      <p:ext uri="{BB962C8B-B14F-4D97-AF65-F5344CB8AC3E}">
        <p14:creationId xmlns:p14="http://schemas.microsoft.com/office/powerpoint/2010/main" val="60234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5:12-13   Then asked they him, What man is that which said unto thee, Take up thy bed, and walk?  13 And he that was healed </a:t>
            </a:r>
            <a:r>
              <a:rPr lang="en-US" sz="4800" b="1" dirty="0" err="1">
                <a:solidFill>
                  <a:prstClr val="white"/>
                </a:solidFill>
                <a:latin typeface="Georgia" panose="02040502050405020303" pitchFamily="18" charset="0"/>
              </a:rPr>
              <a:t>wist</a:t>
            </a:r>
            <a:r>
              <a:rPr lang="en-US" sz="4800" b="1" dirty="0">
                <a:solidFill>
                  <a:prstClr val="white"/>
                </a:solidFill>
                <a:latin typeface="Georgia" panose="02040502050405020303" pitchFamily="18" charset="0"/>
              </a:rPr>
              <a:t> not who it was: for Jesus had conveyed himself away, a multitude being in that place.</a:t>
            </a:r>
          </a:p>
        </p:txBody>
      </p:sp>
    </p:spTree>
    <p:extLst>
      <p:ext uri="{BB962C8B-B14F-4D97-AF65-F5344CB8AC3E}">
        <p14:creationId xmlns:p14="http://schemas.microsoft.com/office/powerpoint/2010/main" val="339861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5:14   Afterward Jesus </a:t>
            </a:r>
            <a:r>
              <a:rPr lang="en-US" sz="6000" b="1" dirty="0" err="1">
                <a:solidFill>
                  <a:prstClr val="white"/>
                </a:solidFill>
                <a:latin typeface="Georgia" panose="02040502050405020303" pitchFamily="18" charset="0"/>
              </a:rPr>
              <a:t>findeth</a:t>
            </a:r>
            <a:r>
              <a:rPr lang="en-US" sz="6000" b="1" dirty="0">
                <a:solidFill>
                  <a:prstClr val="white"/>
                </a:solidFill>
                <a:latin typeface="Georgia" panose="02040502050405020303" pitchFamily="18" charset="0"/>
              </a:rPr>
              <a:t> him in the temple, and said unto him, Behold, thou art made whole: sin no more, lest a worse thing come unto thee.</a:t>
            </a:r>
          </a:p>
        </p:txBody>
      </p:sp>
    </p:spTree>
    <p:extLst>
      <p:ext uri="{BB962C8B-B14F-4D97-AF65-F5344CB8AC3E}">
        <p14:creationId xmlns:p14="http://schemas.microsoft.com/office/powerpoint/2010/main" val="69357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9:1-3   And as Jesus passed by, he saw a man which was blind from his birth.  2 And his disciples asked him, saying, Master, who did sin, this man, or his parents, that he was born blind?  3 Jesus answered, Neither hath this man sinned, nor his parents: but that the works of God should be made manifest in him.</a:t>
            </a:r>
          </a:p>
        </p:txBody>
      </p:sp>
    </p:spTree>
    <p:extLst>
      <p:ext uri="{BB962C8B-B14F-4D97-AF65-F5344CB8AC3E}">
        <p14:creationId xmlns:p14="http://schemas.microsoft.com/office/powerpoint/2010/main" val="278345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5:15-16   The man departed, and told the Jews that it was Jesus, which had made him whole.  16 And therefore did the Jews persecute Jesus, and sought to slay him, because he had done these things on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a:t>
            </a:r>
          </a:p>
        </p:txBody>
      </p:sp>
    </p:spTree>
    <p:extLst>
      <p:ext uri="{BB962C8B-B14F-4D97-AF65-F5344CB8AC3E}">
        <p14:creationId xmlns:p14="http://schemas.microsoft.com/office/powerpoint/2010/main" val="29339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5:17-18   But Jesus answered them, My Father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hitherto, and I work.  18 Therefore the Jews sought the more to kill him, because he not only had broken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but said also that God was his Father, making himself equal with God.</a:t>
            </a:r>
          </a:p>
        </p:txBody>
      </p:sp>
    </p:spTree>
    <p:extLst>
      <p:ext uri="{BB962C8B-B14F-4D97-AF65-F5344CB8AC3E}">
        <p14:creationId xmlns:p14="http://schemas.microsoft.com/office/powerpoint/2010/main" val="86203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5:19   Then answered Jesus and said unto them, Verily, verily, I say unto you, The Son can do nothing of himself, but what he </a:t>
            </a:r>
            <a:r>
              <a:rPr lang="en-US" sz="5000" b="1" dirty="0" err="1">
                <a:solidFill>
                  <a:prstClr val="white"/>
                </a:solidFill>
                <a:latin typeface="Georgia" panose="02040502050405020303" pitchFamily="18" charset="0"/>
              </a:rPr>
              <a:t>seeth</a:t>
            </a:r>
            <a:r>
              <a:rPr lang="en-US" sz="5000" b="1" dirty="0">
                <a:solidFill>
                  <a:prstClr val="white"/>
                </a:solidFill>
                <a:latin typeface="Georgia" panose="02040502050405020303" pitchFamily="18" charset="0"/>
              </a:rPr>
              <a:t> the Father do: for what things </a:t>
            </a:r>
            <a:r>
              <a:rPr lang="en-US" sz="5000" b="1" dirty="0" err="1">
                <a:solidFill>
                  <a:prstClr val="white"/>
                </a:solidFill>
                <a:latin typeface="Georgia" panose="02040502050405020303" pitchFamily="18" charset="0"/>
              </a:rPr>
              <a:t>soever</a:t>
            </a:r>
            <a:r>
              <a:rPr lang="en-US" sz="5000" b="1" dirty="0">
                <a:solidFill>
                  <a:prstClr val="white"/>
                </a:solidFill>
                <a:latin typeface="Georgia" panose="02040502050405020303" pitchFamily="18" charset="0"/>
              </a:rPr>
              <a:t> he doeth, these also doeth the Son likewise.</a:t>
            </a:r>
          </a:p>
        </p:txBody>
      </p:sp>
    </p:spTree>
    <p:extLst>
      <p:ext uri="{BB962C8B-B14F-4D97-AF65-F5344CB8AC3E}">
        <p14:creationId xmlns:p14="http://schemas.microsoft.com/office/powerpoint/2010/main" val="6966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5:20   For the Father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the Son, and </a:t>
            </a:r>
            <a:r>
              <a:rPr lang="en-US" sz="5400" b="1" dirty="0" err="1">
                <a:solidFill>
                  <a:prstClr val="white"/>
                </a:solidFill>
                <a:latin typeface="Georgia" panose="02040502050405020303" pitchFamily="18" charset="0"/>
              </a:rPr>
              <a:t>sheweth</a:t>
            </a:r>
            <a:r>
              <a:rPr lang="en-US" sz="5400" b="1" dirty="0">
                <a:solidFill>
                  <a:prstClr val="white"/>
                </a:solidFill>
                <a:latin typeface="Georgia" panose="02040502050405020303" pitchFamily="18" charset="0"/>
              </a:rPr>
              <a:t> him all things that himself doeth: and he will shew him greater works than these, that ye may marvel.</a:t>
            </a:r>
          </a:p>
        </p:txBody>
      </p:sp>
    </p:spTree>
    <p:extLst>
      <p:ext uri="{BB962C8B-B14F-4D97-AF65-F5344CB8AC3E}">
        <p14:creationId xmlns:p14="http://schemas.microsoft.com/office/powerpoint/2010/main" val="15133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740307"/>
          </a:xfrm>
          <a:prstGeom prst="rect">
            <a:avLst/>
          </a:prstGeom>
        </p:spPr>
        <p:txBody>
          <a:bodyPr wrap="square">
            <a:spAutoFit/>
          </a:bodyPr>
          <a:lstStyle/>
          <a:p>
            <a:pPr algn="just"/>
            <a:r>
              <a:rPr lang="en-US" sz="7000" b="1" dirty="0">
                <a:solidFill>
                  <a:prstClr val="white"/>
                </a:solidFill>
                <a:latin typeface="Georgia" panose="02040502050405020303" pitchFamily="18" charset="0"/>
              </a:rPr>
              <a:t>John 5:21   For as the Father </a:t>
            </a:r>
            <a:r>
              <a:rPr lang="en-US" sz="7000" b="1" dirty="0" err="1">
                <a:solidFill>
                  <a:prstClr val="white"/>
                </a:solidFill>
                <a:latin typeface="Georgia" panose="02040502050405020303" pitchFamily="18" charset="0"/>
              </a:rPr>
              <a:t>raiseth</a:t>
            </a:r>
            <a:r>
              <a:rPr lang="en-US" sz="7000" b="1" dirty="0">
                <a:solidFill>
                  <a:prstClr val="white"/>
                </a:solidFill>
                <a:latin typeface="Georgia" panose="02040502050405020303" pitchFamily="18" charset="0"/>
              </a:rPr>
              <a:t> up the dead, and </a:t>
            </a:r>
            <a:r>
              <a:rPr lang="en-US" sz="7000" b="1" dirty="0" err="1">
                <a:solidFill>
                  <a:prstClr val="white"/>
                </a:solidFill>
                <a:latin typeface="Georgia" panose="02040502050405020303" pitchFamily="18" charset="0"/>
              </a:rPr>
              <a:t>quickeneth</a:t>
            </a:r>
            <a:r>
              <a:rPr lang="en-US" sz="7000" b="1" dirty="0">
                <a:solidFill>
                  <a:prstClr val="white"/>
                </a:solidFill>
                <a:latin typeface="Georgia" panose="02040502050405020303" pitchFamily="18" charset="0"/>
              </a:rPr>
              <a:t> them; even so the Son </a:t>
            </a:r>
            <a:r>
              <a:rPr lang="en-US" sz="7000" b="1" dirty="0" err="1">
                <a:solidFill>
                  <a:prstClr val="white"/>
                </a:solidFill>
                <a:latin typeface="Georgia" panose="02040502050405020303" pitchFamily="18" charset="0"/>
              </a:rPr>
              <a:t>quickeneth</a:t>
            </a:r>
            <a:r>
              <a:rPr lang="en-US" sz="7000" b="1" dirty="0">
                <a:solidFill>
                  <a:prstClr val="white"/>
                </a:solidFill>
                <a:latin typeface="Georgia" panose="02040502050405020303" pitchFamily="18" charset="0"/>
              </a:rPr>
              <a:t> whom he will.</a:t>
            </a:r>
          </a:p>
        </p:txBody>
      </p:sp>
    </p:spTree>
    <p:extLst>
      <p:ext uri="{BB962C8B-B14F-4D97-AF65-F5344CB8AC3E}">
        <p14:creationId xmlns:p14="http://schemas.microsoft.com/office/powerpoint/2010/main" val="153859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88716"/>
            <a:ext cx="11712633"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4:11-12   The woman </a:t>
            </a:r>
            <a:r>
              <a:rPr lang="en-US" sz="4800" b="1" dirty="0" err="1">
                <a:solidFill>
                  <a:schemeClr val="bg1"/>
                </a:solidFill>
                <a:latin typeface="Georgia" panose="02040502050405020303" pitchFamily="18" charset="0"/>
              </a:rPr>
              <a:t>saith</a:t>
            </a:r>
            <a:r>
              <a:rPr lang="en-US" sz="4800" b="1" dirty="0">
                <a:solidFill>
                  <a:schemeClr val="bg1"/>
                </a:solidFill>
                <a:latin typeface="Georgia" panose="02040502050405020303" pitchFamily="18" charset="0"/>
              </a:rPr>
              <a:t> unto him, Sir, thou hast nothing to draw with, and the well is deep: from whence then hast thou that living water?  12 Art thou greater than our father Jacob, which gave us the well, and drank thereof himself, and his children, and his cattle?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5:22-23   For the Father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 no man, but hath committed all judgment unto the Son:  23 That all men should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the Son, even as they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the Father. He that </a:t>
            </a:r>
            <a:r>
              <a:rPr lang="en-US" sz="4800" b="1" dirty="0" err="1">
                <a:solidFill>
                  <a:prstClr val="white"/>
                </a:solidFill>
                <a:latin typeface="Georgia" panose="02040502050405020303" pitchFamily="18" charset="0"/>
              </a:rPr>
              <a:t>honoureth</a:t>
            </a:r>
            <a:r>
              <a:rPr lang="en-US" sz="4800" b="1" dirty="0">
                <a:solidFill>
                  <a:prstClr val="white"/>
                </a:solidFill>
                <a:latin typeface="Georgia" panose="02040502050405020303" pitchFamily="18" charset="0"/>
              </a:rPr>
              <a:t> not the Son </a:t>
            </a:r>
            <a:r>
              <a:rPr lang="en-US" sz="4800" b="1" dirty="0" err="1">
                <a:solidFill>
                  <a:prstClr val="white"/>
                </a:solidFill>
                <a:latin typeface="Georgia" panose="02040502050405020303" pitchFamily="18" charset="0"/>
              </a:rPr>
              <a:t>honoureth</a:t>
            </a:r>
            <a:r>
              <a:rPr lang="en-US" sz="4800" b="1" dirty="0">
                <a:solidFill>
                  <a:prstClr val="white"/>
                </a:solidFill>
                <a:latin typeface="Georgia" panose="02040502050405020303" pitchFamily="18" charset="0"/>
              </a:rPr>
              <a:t> not the Father which hath sent him.</a:t>
            </a:r>
          </a:p>
        </p:txBody>
      </p:sp>
    </p:spTree>
    <p:extLst>
      <p:ext uri="{BB962C8B-B14F-4D97-AF65-F5344CB8AC3E}">
        <p14:creationId xmlns:p14="http://schemas.microsoft.com/office/powerpoint/2010/main" val="213790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that Jesus is the Christ? He is antichrist,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Father and the Son.  23 Whosoever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Son, the same hath not the Father: but he that </a:t>
            </a:r>
            <a:r>
              <a:rPr lang="en-US" sz="4800" b="1" dirty="0" err="1">
                <a:solidFill>
                  <a:prstClr val="white"/>
                </a:solidFill>
                <a:latin typeface="Georgia" panose="02040502050405020303" pitchFamily="18" charset="0"/>
              </a:rPr>
              <a:t>acknowledgeth</a:t>
            </a:r>
            <a:r>
              <a:rPr lang="en-US" sz="48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290615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3:26   For ye are all the children of God by faith in Christ Jesus.</a:t>
            </a:r>
          </a:p>
        </p:txBody>
      </p:sp>
    </p:spTree>
    <p:extLst>
      <p:ext uri="{BB962C8B-B14F-4D97-AF65-F5344CB8AC3E}">
        <p14:creationId xmlns:p14="http://schemas.microsoft.com/office/powerpoint/2010/main" val="2507432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9308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5:25   Verily, verily, I say unto you, The hour is coming, and now is, when the dead shall hear the voice of the Son of God: and they that hear shall live.</a:t>
            </a:r>
          </a:p>
        </p:txBody>
      </p:sp>
    </p:spTree>
    <p:extLst>
      <p:ext uri="{BB962C8B-B14F-4D97-AF65-F5344CB8AC3E}">
        <p14:creationId xmlns:p14="http://schemas.microsoft.com/office/powerpoint/2010/main" val="2749306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5:26-27   For as the Father hath life in himself; so hath he given to the Son to have life in himself;  27 And hath given him authority to execute judgment also, because he is the Son of man.</a:t>
            </a:r>
          </a:p>
        </p:txBody>
      </p:sp>
    </p:spTree>
    <p:extLst>
      <p:ext uri="{BB962C8B-B14F-4D97-AF65-F5344CB8AC3E}">
        <p14:creationId xmlns:p14="http://schemas.microsoft.com/office/powerpoint/2010/main" val="422552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p>
        </p:txBody>
      </p:sp>
    </p:spTree>
    <p:extLst>
      <p:ext uri="{BB962C8B-B14F-4D97-AF65-F5344CB8AC3E}">
        <p14:creationId xmlns:p14="http://schemas.microsoft.com/office/powerpoint/2010/main" val="342391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4651"/>
            <a:ext cx="12188952" cy="1375787"/>
          </a:xfrm>
          <a:prstGeom prst="rect">
            <a:avLst/>
          </a:prstGeom>
        </p:spPr>
      </p:pic>
    </p:spTree>
    <p:extLst>
      <p:ext uri="{BB962C8B-B14F-4D97-AF65-F5344CB8AC3E}">
        <p14:creationId xmlns:p14="http://schemas.microsoft.com/office/powerpoint/2010/main" val="169278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127446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20:13-14   And the sea gave up the dead which were in it; and death and hell delivered up the dead which were in them: and they were judged every man according to their works.  14 And death and hell were cast into the lake of fire. This is the second death.</a:t>
            </a:r>
          </a:p>
        </p:txBody>
      </p:sp>
    </p:spTree>
    <p:extLst>
      <p:ext uri="{BB962C8B-B14F-4D97-AF65-F5344CB8AC3E}">
        <p14:creationId xmlns:p14="http://schemas.microsoft.com/office/powerpoint/2010/main" val="290027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4:13-14   Jesus answered and said unto her, Whosoever </a:t>
            </a:r>
            <a:r>
              <a:rPr lang="en-US" sz="4800" b="1" dirty="0" err="1">
                <a:solidFill>
                  <a:schemeClr val="bg1"/>
                </a:solidFill>
                <a:latin typeface="Georgia" panose="02040502050405020303" pitchFamily="18" charset="0"/>
              </a:rPr>
              <a:t>drinketh</a:t>
            </a:r>
            <a:r>
              <a:rPr lang="en-US" sz="4800" b="1" dirty="0">
                <a:solidFill>
                  <a:schemeClr val="bg1"/>
                </a:solidFill>
                <a:latin typeface="Georgia" panose="02040502050405020303" pitchFamily="18" charset="0"/>
              </a:rPr>
              <a:t> of this water shall thirst again:  14 But whosoever </a:t>
            </a:r>
            <a:r>
              <a:rPr lang="en-US" sz="4800" b="1" dirty="0" err="1">
                <a:solidFill>
                  <a:schemeClr val="bg1"/>
                </a:solidFill>
                <a:latin typeface="Georgia" panose="02040502050405020303" pitchFamily="18" charset="0"/>
              </a:rPr>
              <a:t>drinketh</a:t>
            </a:r>
            <a:r>
              <a:rPr lang="en-US" sz="4800" b="1" dirty="0">
                <a:solidFill>
                  <a:schemeClr val="bg1"/>
                </a:solidFill>
                <a:latin typeface="Georgia" panose="02040502050405020303" pitchFamily="18" charset="0"/>
              </a:rPr>
              <a:t> of the water that I shall give him shall never thirst; but the water that I shall give him shall be in him a well of water springing up into everlasting life.</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5:30   I can of mine own self do nothing: as I hear, I judge: and my judgment is just; because I seek not mine own will, but the will of the Father which hath sent me.</a:t>
            </a:r>
          </a:p>
        </p:txBody>
      </p:sp>
    </p:spTree>
    <p:extLst>
      <p:ext uri="{BB962C8B-B14F-4D97-AF65-F5344CB8AC3E}">
        <p14:creationId xmlns:p14="http://schemas.microsoft.com/office/powerpoint/2010/main" val="174892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5:31   If I bear witness of myself, my witness is not true.</a:t>
            </a:r>
          </a:p>
        </p:txBody>
      </p:sp>
    </p:spTree>
    <p:extLst>
      <p:ext uri="{BB962C8B-B14F-4D97-AF65-F5344CB8AC3E}">
        <p14:creationId xmlns:p14="http://schemas.microsoft.com/office/powerpoint/2010/main" val="156647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5:32   There is another that </a:t>
            </a:r>
            <a:r>
              <a:rPr lang="en-US" sz="6600" b="1" dirty="0" err="1">
                <a:solidFill>
                  <a:prstClr val="white"/>
                </a:solidFill>
                <a:latin typeface="Georgia" panose="02040502050405020303" pitchFamily="18" charset="0"/>
              </a:rPr>
              <a:t>beareth</a:t>
            </a:r>
            <a:r>
              <a:rPr lang="en-US" sz="6600" b="1" dirty="0">
                <a:solidFill>
                  <a:prstClr val="white"/>
                </a:solidFill>
                <a:latin typeface="Georgia" panose="02040502050405020303" pitchFamily="18" charset="0"/>
              </a:rPr>
              <a:t> witness of me; and I know that the witness which he </a:t>
            </a:r>
            <a:r>
              <a:rPr lang="en-US" sz="6600" b="1" dirty="0" err="1">
                <a:solidFill>
                  <a:prstClr val="white"/>
                </a:solidFill>
                <a:latin typeface="Georgia" panose="02040502050405020303" pitchFamily="18" charset="0"/>
              </a:rPr>
              <a:t>witnesseth</a:t>
            </a:r>
            <a:r>
              <a:rPr lang="en-US" sz="6600" b="1" dirty="0">
                <a:solidFill>
                  <a:prstClr val="white"/>
                </a:solidFill>
                <a:latin typeface="Georgia" panose="02040502050405020303" pitchFamily="18" charset="0"/>
              </a:rPr>
              <a:t> of me is true.</a:t>
            </a:r>
          </a:p>
        </p:txBody>
      </p:sp>
    </p:spTree>
    <p:extLst>
      <p:ext uri="{BB962C8B-B14F-4D97-AF65-F5344CB8AC3E}">
        <p14:creationId xmlns:p14="http://schemas.microsoft.com/office/powerpoint/2010/main" val="235618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5:33   Ye sent unto John, and he bare witness unto the truth.</a:t>
            </a:r>
          </a:p>
        </p:txBody>
      </p:sp>
    </p:spTree>
    <p:extLst>
      <p:ext uri="{BB962C8B-B14F-4D97-AF65-F5344CB8AC3E}">
        <p14:creationId xmlns:p14="http://schemas.microsoft.com/office/powerpoint/2010/main" val="175630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5:34   But I receive not testimony from man: but these things I say, that ye might be saved.</a:t>
            </a:r>
          </a:p>
        </p:txBody>
      </p:sp>
    </p:spTree>
    <p:extLst>
      <p:ext uri="{BB962C8B-B14F-4D97-AF65-F5344CB8AC3E}">
        <p14:creationId xmlns:p14="http://schemas.microsoft.com/office/powerpoint/2010/main" val="1412330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5:35   He was a burning and a shining light: and ye were willing for a season to rejoice in his light.</a:t>
            </a:r>
          </a:p>
        </p:txBody>
      </p:sp>
    </p:spTree>
    <p:extLst>
      <p:ext uri="{BB962C8B-B14F-4D97-AF65-F5344CB8AC3E}">
        <p14:creationId xmlns:p14="http://schemas.microsoft.com/office/powerpoint/2010/main" val="361258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5:36-37   But I have greater witness than that of John: for the works which the Father hath given me to finish, the same works that I do, bear witness of me, that the Father hath sent me.  37 And the Father himself, which hath sent me, hath borne witness of me. Ye have neither heard his voice at any time, nor seen his shape.</a:t>
            </a:r>
          </a:p>
        </p:txBody>
      </p:sp>
    </p:spTree>
    <p:extLst>
      <p:ext uri="{BB962C8B-B14F-4D97-AF65-F5344CB8AC3E}">
        <p14:creationId xmlns:p14="http://schemas.microsoft.com/office/powerpoint/2010/main" val="367794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5:38   And ye have not his word abiding in you: for whom he hath sent, him ye believe not.</a:t>
            </a:r>
          </a:p>
        </p:txBody>
      </p:sp>
    </p:spTree>
    <p:extLst>
      <p:ext uri="{BB962C8B-B14F-4D97-AF65-F5344CB8AC3E}">
        <p14:creationId xmlns:p14="http://schemas.microsoft.com/office/powerpoint/2010/main" val="26920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5:39   Search the scriptures; for in them ye think ye have eternal life: and they are they which testify of me.</a:t>
            </a:r>
          </a:p>
        </p:txBody>
      </p:sp>
    </p:spTree>
    <p:extLst>
      <p:ext uri="{BB962C8B-B14F-4D97-AF65-F5344CB8AC3E}">
        <p14:creationId xmlns:p14="http://schemas.microsoft.com/office/powerpoint/2010/main" val="231347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5:40   And ye will not come to me, that ye might have life.</a:t>
            </a:r>
          </a:p>
        </p:txBody>
      </p:sp>
    </p:spTree>
    <p:extLst>
      <p:ext uri="{BB962C8B-B14F-4D97-AF65-F5344CB8AC3E}">
        <p14:creationId xmlns:p14="http://schemas.microsoft.com/office/powerpoint/2010/main" val="33362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4:25-26   The woman </a:t>
            </a:r>
            <a:r>
              <a:rPr lang="en-US" sz="5800" b="1" dirty="0" err="1">
                <a:solidFill>
                  <a:schemeClr val="bg1"/>
                </a:solidFill>
                <a:latin typeface="Georgia" panose="02040502050405020303" pitchFamily="18" charset="0"/>
              </a:rPr>
              <a:t>saith</a:t>
            </a:r>
            <a:r>
              <a:rPr lang="en-US" sz="5800" b="1" dirty="0">
                <a:solidFill>
                  <a:schemeClr val="bg1"/>
                </a:solidFill>
                <a:latin typeface="Georgia" panose="02040502050405020303" pitchFamily="18" charset="0"/>
              </a:rPr>
              <a:t> unto him, I know that </a:t>
            </a:r>
            <a:r>
              <a:rPr lang="en-US" sz="5800" b="1" dirty="0" err="1">
                <a:solidFill>
                  <a:schemeClr val="bg1"/>
                </a:solidFill>
                <a:latin typeface="Georgia" panose="02040502050405020303" pitchFamily="18" charset="0"/>
              </a:rPr>
              <a:t>Messias</a:t>
            </a:r>
            <a:r>
              <a:rPr lang="en-US" sz="5800" b="1" dirty="0">
                <a:solidFill>
                  <a:schemeClr val="bg1"/>
                </a:solidFill>
                <a:latin typeface="Georgia" panose="02040502050405020303" pitchFamily="18" charset="0"/>
              </a:rPr>
              <a:t> cometh, which is called Christ: when he is come, he will tell us all things.  26 Jesus </a:t>
            </a:r>
            <a:r>
              <a:rPr lang="en-US" sz="5800" b="1" dirty="0" err="1">
                <a:solidFill>
                  <a:schemeClr val="bg1"/>
                </a:solidFill>
                <a:latin typeface="Georgia" panose="02040502050405020303" pitchFamily="18" charset="0"/>
              </a:rPr>
              <a:t>saith</a:t>
            </a:r>
            <a:r>
              <a:rPr lang="en-US" sz="5800" b="1" dirty="0">
                <a:solidFill>
                  <a:schemeClr val="bg1"/>
                </a:solidFill>
                <a:latin typeface="Georgia" panose="02040502050405020303" pitchFamily="18" charset="0"/>
              </a:rPr>
              <a:t> unto her, I that speak unto thee am he.</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5:41-42   I receive not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from men.  42 But I know you, that ye have not the love of God in you.</a:t>
            </a:r>
          </a:p>
        </p:txBody>
      </p:sp>
    </p:spTree>
    <p:extLst>
      <p:ext uri="{BB962C8B-B14F-4D97-AF65-F5344CB8AC3E}">
        <p14:creationId xmlns:p14="http://schemas.microsoft.com/office/powerpoint/2010/main" val="2284882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2:31   He seeing this before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of the resurrection of Christ, that his soul was not left in hell, neither his flesh did see corruption.</a:t>
            </a:r>
          </a:p>
        </p:txBody>
      </p:sp>
    </p:spTree>
    <p:extLst>
      <p:ext uri="{BB962C8B-B14F-4D97-AF65-F5344CB8AC3E}">
        <p14:creationId xmlns:p14="http://schemas.microsoft.com/office/powerpoint/2010/main" val="199879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5:43   I am come in my Father's name, and ye receive me not: if another shall come in his own name, him ye will receive.</a:t>
            </a:r>
          </a:p>
        </p:txBody>
      </p:sp>
    </p:spTree>
    <p:extLst>
      <p:ext uri="{BB962C8B-B14F-4D97-AF65-F5344CB8AC3E}">
        <p14:creationId xmlns:p14="http://schemas.microsoft.com/office/powerpoint/2010/main" val="358441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4:20-22   My son, attend to my words; incline thine ear unto my sayings.  21 Let them not depart from thine eyes; keep them in the midst of thine heart.  22 For they are life unto those that find them, and health to all their flesh.</a:t>
            </a:r>
          </a:p>
        </p:txBody>
      </p:sp>
    </p:spTree>
    <p:extLst>
      <p:ext uri="{BB962C8B-B14F-4D97-AF65-F5344CB8AC3E}">
        <p14:creationId xmlns:p14="http://schemas.microsoft.com/office/powerpoint/2010/main" val="3901191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5:44   How can ye believe, which receive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one of another, and seek not the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that cometh from God only?</a:t>
            </a:r>
          </a:p>
        </p:txBody>
      </p:sp>
    </p:spTree>
    <p:extLst>
      <p:ext uri="{BB962C8B-B14F-4D97-AF65-F5344CB8AC3E}">
        <p14:creationId xmlns:p14="http://schemas.microsoft.com/office/powerpoint/2010/main" val="1097176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1:18   For the preaching of the cross is to them that perish foolishness; but unto us which are saved it is the power of God.</a:t>
            </a:r>
          </a:p>
        </p:txBody>
      </p:sp>
    </p:spTree>
    <p:extLst>
      <p:ext uri="{BB962C8B-B14F-4D97-AF65-F5344CB8AC3E}">
        <p14:creationId xmlns:p14="http://schemas.microsoft.com/office/powerpoint/2010/main" val="1881771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5:45   Do not think that I will accuse you to the Father: there is one that </a:t>
            </a:r>
            <a:r>
              <a:rPr lang="en-US" sz="6000" b="1" dirty="0" err="1">
                <a:solidFill>
                  <a:prstClr val="white"/>
                </a:solidFill>
                <a:latin typeface="Georgia" panose="02040502050405020303" pitchFamily="18" charset="0"/>
              </a:rPr>
              <a:t>accuseth</a:t>
            </a:r>
            <a:r>
              <a:rPr lang="en-US" sz="6000" b="1" dirty="0">
                <a:solidFill>
                  <a:prstClr val="white"/>
                </a:solidFill>
                <a:latin typeface="Georgia" panose="02040502050405020303" pitchFamily="18" charset="0"/>
              </a:rPr>
              <a:t> you, even Moses, in whom ye trust.</a:t>
            </a:r>
          </a:p>
        </p:txBody>
      </p:sp>
    </p:spTree>
    <p:extLst>
      <p:ext uri="{BB962C8B-B14F-4D97-AF65-F5344CB8AC3E}">
        <p14:creationId xmlns:p14="http://schemas.microsoft.com/office/powerpoint/2010/main" val="1390236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5:46-47   For had ye believed Moses, ye would have believed me: for he wrote of me.  47 But if ye believe not his writings, how shall ye believe my words?</a:t>
            </a:r>
          </a:p>
        </p:txBody>
      </p:sp>
    </p:spTree>
    <p:extLst>
      <p:ext uri="{BB962C8B-B14F-4D97-AF65-F5344CB8AC3E}">
        <p14:creationId xmlns:p14="http://schemas.microsoft.com/office/powerpoint/2010/main" val="421722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4:39   And many of the Samaritans of that city believed on him for the saying of the woman, which testified, He told me all that ever I did.</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4:41-42   And many more believed because of his own word;  42 And said unto the woman, Now we believe, not because of thy saying: for we have heard him ourselves, and know that this is indeed the Christ, the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of the world.</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4:50-51   Jesus </a:t>
            </a:r>
            <a:r>
              <a:rPr lang="en-US" sz="4800" b="1" dirty="0" err="1">
                <a:solidFill>
                  <a:schemeClr val="bg1"/>
                </a:solidFill>
                <a:latin typeface="Georgia" panose="02040502050405020303" pitchFamily="18" charset="0"/>
              </a:rPr>
              <a:t>saith</a:t>
            </a:r>
            <a:r>
              <a:rPr lang="en-US" sz="4800" b="1" dirty="0">
                <a:solidFill>
                  <a:schemeClr val="bg1"/>
                </a:solidFill>
                <a:latin typeface="Georgia" panose="02040502050405020303" pitchFamily="18" charset="0"/>
              </a:rPr>
              <a:t> unto him, Go thy way; thy son </a:t>
            </a:r>
            <a:r>
              <a:rPr lang="en-US" sz="4800" b="1" dirty="0" err="1">
                <a:solidFill>
                  <a:schemeClr val="bg1"/>
                </a:solidFill>
                <a:latin typeface="Georgia" panose="02040502050405020303" pitchFamily="18" charset="0"/>
              </a:rPr>
              <a:t>liveth</a:t>
            </a:r>
            <a:r>
              <a:rPr lang="en-US" sz="4800" b="1" dirty="0">
                <a:solidFill>
                  <a:schemeClr val="bg1"/>
                </a:solidFill>
                <a:latin typeface="Georgia" panose="02040502050405020303" pitchFamily="18" charset="0"/>
              </a:rPr>
              <a:t>. And the man believed the word that Jesus had spoken unto him, and he went his way.  51 And as he was now going down, his servants met him, and told him, saying, Thy son </a:t>
            </a:r>
            <a:r>
              <a:rPr lang="en-US" sz="4800" b="1" dirty="0" err="1">
                <a:solidFill>
                  <a:schemeClr val="bg1"/>
                </a:solidFill>
                <a:latin typeface="Georgia" panose="02040502050405020303" pitchFamily="18" charset="0"/>
              </a:rPr>
              <a:t>liveth</a:t>
            </a:r>
            <a:r>
              <a:rPr lang="en-US" sz="48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5:1   After this there was a feast of the Jews; and Jesus went up to Jerusalem.</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34462</TotalTime>
  <Words>2320</Words>
  <Application>Microsoft Office PowerPoint</Application>
  <PresentationFormat>Widescreen</PresentationFormat>
  <Paragraphs>109</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393</cp:revision>
  <cp:lastPrinted>2020-01-28T17:57:24Z</cp:lastPrinted>
  <dcterms:created xsi:type="dcterms:W3CDTF">2019-08-31T20:33:16Z</dcterms:created>
  <dcterms:modified xsi:type="dcterms:W3CDTF">2021-09-02T02:55:18Z</dcterms:modified>
</cp:coreProperties>
</file>