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23" r:id="rId12"/>
    <p:sldId id="631" r:id="rId13"/>
    <p:sldId id="632" r:id="rId14"/>
    <p:sldId id="635" r:id="rId15"/>
    <p:sldId id="636" r:id="rId16"/>
    <p:sldId id="637" r:id="rId17"/>
    <p:sldId id="640" r:id="rId18"/>
    <p:sldId id="641" r:id="rId19"/>
    <p:sldId id="644" r:id="rId20"/>
    <p:sldId id="645" r:id="rId21"/>
    <p:sldId id="646" r:id="rId22"/>
    <p:sldId id="648" r:id="rId23"/>
    <p:sldId id="649" r:id="rId24"/>
    <p:sldId id="652" r:id="rId25"/>
    <p:sldId id="653" r:id="rId26"/>
    <p:sldId id="655" r:id="rId27"/>
    <p:sldId id="656" r:id="rId28"/>
    <p:sldId id="657" r:id="rId29"/>
    <p:sldId id="658" r:id="rId30"/>
    <p:sldId id="659" r:id="rId31"/>
    <p:sldId id="660" r:id="rId32"/>
    <p:sldId id="661" r:id="rId33"/>
    <p:sldId id="662" r:id="rId34"/>
    <p:sldId id="663" r:id="rId35"/>
    <p:sldId id="664" r:id="rId36"/>
    <p:sldId id="665" r:id="rId37"/>
    <p:sldId id="666" r:id="rId38"/>
    <p:sldId id="667" r:id="rId39"/>
    <p:sldId id="668" r:id="rId40"/>
    <p:sldId id="669" r:id="rId41"/>
    <p:sldId id="670" r:id="rId42"/>
    <p:sldId id="671" r:id="rId43"/>
    <p:sldId id="672" r:id="rId44"/>
    <p:sldId id="673" r:id="rId45"/>
    <p:sldId id="674" r:id="rId46"/>
    <p:sldId id="675" r:id="rId47"/>
    <p:sldId id="676" r:id="rId48"/>
    <p:sldId id="677" r:id="rId49"/>
    <p:sldId id="678" r:id="rId50"/>
    <p:sldId id="679" r:id="rId51"/>
    <p:sldId id="680" r:id="rId52"/>
    <p:sldId id="681" r:id="rId53"/>
    <p:sldId id="682" r:id="rId54"/>
    <p:sldId id="683" r:id="rId55"/>
    <p:sldId id="684" r:id="rId56"/>
    <p:sldId id="685" r:id="rId57"/>
    <p:sldId id="686" r:id="rId58"/>
    <p:sldId id="687" r:id="rId59"/>
    <p:sldId id="688" r:id="rId60"/>
    <p:sldId id="689" r:id="rId61"/>
    <p:sldId id="690" r:id="rId62"/>
    <p:sldId id="691" r:id="rId63"/>
    <p:sldId id="692" r:id="rId64"/>
    <p:sldId id="693" r:id="rId65"/>
    <p:sldId id="694" r:id="rId66"/>
    <p:sldId id="695" r:id="rId6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6:65-68   And he said, Therefore said I unto you, that no man can come unto me, except it were given unto him of my Father.  66 From that time many of his disciples went back, and walked no more with him.  67 Then said Jesus unto the twelve, Will ye also go away?  68 Then Simon Peter answered him, Lord, to whom shall we go? thou hast the words of eternal life.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9"/>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7:1   After these things Jesus walked in Galilee: for he would not walk in Jewry, because the Jews sought to kill him.</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4:34   Jesus </a:t>
            </a:r>
            <a:r>
              <a:rPr lang="en-US" sz="7200" b="1" dirty="0" err="1">
                <a:solidFill>
                  <a:schemeClr val="bg1"/>
                </a:solidFill>
                <a:latin typeface="Georgia" panose="02040502050405020303" pitchFamily="18" charset="0"/>
              </a:rPr>
              <a:t>saith</a:t>
            </a:r>
            <a:r>
              <a:rPr lang="en-US" sz="7200" b="1" dirty="0">
                <a:solidFill>
                  <a:schemeClr val="bg1"/>
                </a:solidFill>
                <a:latin typeface="Georgia" panose="02040502050405020303" pitchFamily="18" charset="0"/>
              </a:rPr>
              <a:t> unto them, My meat is to do the will of him that sent me, and to finish his work.</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7:2   Now the Jews' feast of tabernacles was at hand.</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Leviticus 23:34   Speak unto the children of Israel, saying, The fifteenth day of this seventh month shall be the feast of tabernacles for seven days unto the LORD.</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7:3-5   His brethren therefore said unto him, Depart hence, and go into Judaea, that thy disciples also may see the works that thou </a:t>
            </a:r>
            <a:r>
              <a:rPr lang="en-US" sz="4400" b="1" dirty="0" err="1">
                <a:solidFill>
                  <a:schemeClr val="bg1"/>
                </a:solidFill>
                <a:latin typeface="Georgia" panose="02040502050405020303" pitchFamily="18" charset="0"/>
              </a:rPr>
              <a:t>doest</a:t>
            </a:r>
            <a:r>
              <a:rPr lang="en-US" sz="4400" b="1" dirty="0">
                <a:solidFill>
                  <a:schemeClr val="bg1"/>
                </a:solidFill>
                <a:latin typeface="Georgia" panose="02040502050405020303" pitchFamily="18" charset="0"/>
              </a:rPr>
              <a:t>.  4 For there is no man that doeth any thing in secret, and he himself </a:t>
            </a:r>
            <a:r>
              <a:rPr lang="en-US" sz="4400" b="1" dirty="0" err="1">
                <a:solidFill>
                  <a:schemeClr val="bg1"/>
                </a:solidFill>
                <a:latin typeface="Georgia" panose="02040502050405020303" pitchFamily="18" charset="0"/>
              </a:rPr>
              <a:t>seeketh</a:t>
            </a:r>
            <a:r>
              <a:rPr lang="en-US" sz="4400" b="1" dirty="0">
                <a:solidFill>
                  <a:schemeClr val="bg1"/>
                </a:solidFill>
                <a:latin typeface="Georgia" panose="02040502050405020303" pitchFamily="18" charset="0"/>
              </a:rPr>
              <a:t> to be known openly. If thou do these things, shew thyself to the world.  5 For neither did his brethren believe in him.</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7:6   Then Jesus said unto them, My time is not yet come: but your time is </a:t>
            </a:r>
            <a:r>
              <a:rPr lang="en-US" sz="6600" b="1" dirty="0" err="1">
                <a:solidFill>
                  <a:schemeClr val="bg1"/>
                </a:solidFill>
                <a:latin typeface="Georgia" panose="02040502050405020303" pitchFamily="18" charset="0"/>
              </a:rPr>
              <a:t>alway</a:t>
            </a:r>
            <a:r>
              <a:rPr lang="en-US" sz="6600" b="1" dirty="0">
                <a:solidFill>
                  <a:schemeClr val="bg1"/>
                </a:solidFill>
                <a:latin typeface="Georgia" panose="02040502050405020303" pitchFamily="18" charset="0"/>
              </a:rPr>
              <a:t> ready.</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 John 7:7   The world cannot hate you; but me it </a:t>
            </a:r>
            <a:r>
              <a:rPr lang="en-US" sz="6600" b="1" dirty="0" err="1">
                <a:solidFill>
                  <a:schemeClr val="bg1"/>
                </a:solidFill>
                <a:latin typeface="Georgia" panose="02040502050405020303" pitchFamily="18" charset="0"/>
              </a:rPr>
              <a:t>hateth</a:t>
            </a:r>
            <a:r>
              <a:rPr lang="en-US" sz="6600" b="1" dirty="0">
                <a:solidFill>
                  <a:schemeClr val="bg1"/>
                </a:solidFill>
                <a:latin typeface="Georgia" panose="02040502050405020303" pitchFamily="18" charset="0"/>
              </a:rPr>
              <a:t>, because I testify of it, that the works thereof are evil.</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037"/>
            <a:ext cx="11762509" cy="4154984"/>
          </a:xfrm>
          <a:prstGeom prst="rect">
            <a:avLst/>
          </a:prstGeom>
        </p:spPr>
        <p:txBody>
          <a:bodyPr wrap="square">
            <a:spAutoFit/>
          </a:bodyPr>
          <a:lstStyle/>
          <a:p>
            <a:pPr algn="just"/>
            <a:r>
              <a:rPr lang="en-US" sz="8800" b="1" dirty="0">
                <a:solidFill>
                  <a:schemeClr val="bg1"/>
                </a:solidFill>
                <a:latin typeface="Georgia" panose="02040502050405020303" pitchFamily="18" charset="0"/>
              </a:rPr>
              <a:t>John 15:23   He that </a:t>
            </a:r>
            <a:r>
              <a:rPr lang="en-US" sz="8800" b="1" dirty="0" err="1">
                <a:solidFill>
                  <a:schemeClr val="bg1"/>
                </a:solidFill>
                <a:latin typeface="Georgia" panose="02040502050405020303" pitchFamily="18" charset="0"/>
              </a:rPr>
              <a:t>hateth</a:t>
            </a:r>
            <a:r>
              <a:rPr lang="en-US" sz="8800" b="1" dirty="0">
                <a:solidFill>
                  <a:schemeClr val="bg1"/>
                </a:solidFill>
                <a:latin typeface="Georgia" panose="02040502050405020303" pitchFamily="18" charset="0"/>
              </a:rPr>
              <a:t> me </a:t>
            </a:r>
            <a:r>
              <a:rPr lang="en-US" sz="8800" b="1" dirty="0" err="1">
                <a:solidFill>
                  <a:schemeClr val="bg1"/>
                </a:solidFill>
                <a:latin typeface="Georgia" panose="02040502050405020303" pitchFamily="18" charset="0"/>
              </a:rPr>
              <a:t>hateth</a:t>
            </a:r>
            <a:r>
              <a:rPr lang="en-US" sz="8800" b="1" dirty="0">
                <a:solidFill>
                  <a:schemeClr val="bg1"/>
                </a:solidFill>
                <a:latin typeface="Georgia" panose="02040502050405020303" pitchFamily="18" charset="0"/>
              </a:rPr>
              <a:t> my Father also.</a:t>
            </a:r>
            <a:endParaRPr lang="en-US" sz="8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8:36   But he that </a:t>
            </a:r>
            <a:r>
              <a:rPr lang="en-US" sz="7200" b="1" dirty="0" err="1">
                <a:solidFill>
                  <a:prstClr val="white"/>
                </a:solidFill>
                <a:latin typeface="Georgia" panose="02040502050405020303" pitchFamily="18" charset="0"/>
              </a:rPr>
              <a:t>sinneth</a:t>
            </a:r>
            <a:r>
              <a:rPr lang="en-US" sz="7200" b="1" dirty="0">
                <a:solidFill>
                  <a:prstClr val="white"/>
                </a:solidFill>
                <a:latin typeface="Georgia" panose="02040502050405020303" pitchFamily="18" charset="0"/>
              </a:rPr>
              <a:t> against me </a:t>
            </a:r>
            <a:r>
              <a:rPr lang="en-US" sz="7200" b="1" dirty="0" err="1">
                <a:solidFill>
                  <a:prstClr val="white"/>
                </a:solidFill>
                <a:latin typeface="Georgia" panose="02040502050405020303" pitchFamily="18" charset="0"/>
              </a:rPr>
              <a:t>wrongeth</a:t>
            </a:r>
            <a:r>
              <a:rPr lang="en-US" sz="7200" b="1" dirty="0">
                <a:solidFill>
                  <a:prstClr val="white"/>
                </a:solidFill>
                <a:latin typeface="Georgia" panose="02040502050405020303" pitchFamily="18" charset="0"/>
              </a:rPr>
              <a:t> his own soul: all they that hate me love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5848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12916"/>
            <a:ext cx="1219200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7</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7:8   Go ye up unto this feast: I go not up yet unto this feast; for my time is not yet full come.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7:9-10   When he had said these words unto them, he abode still in Galilee.  10 But when his brethren were gone up, then went he also up unto the feast, not openly, but as it were in secret.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7:8 False NASB   "Go up to the feast yourselves; I do not go up to this feast because My time has not yet fully come."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7:9-10 False NASB   Having said these things to them, He stayed in Galilee. 10 But when His brothers had gone up to the feast, then He Himself also went up, not publicly, but as if, in secret.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3801"/>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7:11-13   Then the Jews sought him at the feast, and said, Where is he?  12 And there was much murmuring among the people concerning him: for some said, He is a good man: others said, Nay; but he </a:t>
            </a:r>
            <a:r>
              <a:rPr lang="en-US" sz="4600" b="1" dirty="0" err="1">
                <a:solidFill>
                  <a:prstClr val="white"/>
                </a:solidFill>
                <a:latin typeface="Georgia" panose="02040502050405020303" pitchFamily="18" charset="0"/>
              </a:rPr>
              <a:t>deceiveth</a:t>
            </a:r>
            <a:r>
              <a:rPr lang="en-US" sz="4600" b="1" dirty="0">
                <a:solidFill>
                  <a:prstClr val="white"/>
                </a:solidFill>
                <a:latin typeface="Georgia" panose="02040502050405020303" pitchFamily="18" charset="0"/>
              </a:rPr>
              <a:t> the people.  13 Howbeit no man </a:t>
            </a:r>
            <a:r>
              <a:rPr lang="en-US" sz="4600" b="1" dirty="0" err="1">
                <a:solidFill>
                  <a:prstClr val="white"/>
                </a:solidFill>
                <a:latin typeface="Georgia" panose="02040502050405020303" pitchFamily="18" charset="0"/>
              </a:rPr>
              <a:t>spake</a:t>
            </a:r>
            <a:r>
              <a:rPr lang="en-US" sz="4600" b="1" dirty="0">
                <a:solidFill>
                  <a:prstClr val="white"/>
                </a:solidFill>
                <a:latin typeface="Georgia" panose="02040502050405020303" pitchFamily="18" charset="0"/>
              </a:rPr>
              <a:t> openly of him for fear of the Jews.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5:3   For this is the love of God, that we keep his commandments: and his commandments are not grievous.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12:9   Let love be without dissimulation. Abhor that which is evil; cleave to that which is good.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7:14   Now about the midst of the feast Jesus went up into the temple, and taught.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7:15   And the Jews </a:t>
            </a:r>
            <a:r>
              <a:rPr lang="en-US" sz="6600" b="1" dirty="0" err="1">
                <a:solidFill>
                  <a:prstClr val="white"/>
                </a:solidFill>
                <a:latin typeface="Georgia" panose="02040502050405020303" pitchFamily="18" charset="0"/>
              </a:rPr>
              <a:t>marvelled</a:t>
            </a:r>
            <a:r>
              <a:rPr lang="en-US" sz="6600" b="1" dirty="0">
                <a:solidFill>
                  <a:prstClr val="white"/>
                </a:solidFill>
                <a:latin typeface="Georgia" panose="02040502050405020303" pitchFamily="18" charset="0"/>
              </a:rPr>
              <a:t>, saying, How </a:t>
            </a:r>
            <a:r>
              <a:rPr lang="en-US" sz="6600" b="1" dirty="0" err="1">
                <a:solidFill>
                  <a:prstClr val="white"/>
                </a:solidFill>
                <a:latin typeface="Georgia" panose="02040502050405020303" pitchFamily="18" charset="0"/>
              </a:rPr>
              <a:t>knoweth</a:t>
            </a:r>
            <a:r>
              <a:rPr lang="en-US" sz="6600" b="1" dirty="0">
                <a:solidFill>
                  <a:prstClr val="white"/>
                </a:solidFill>
                <a:latin typeface="Georgia" panose="02040502050405020303" pitchFamily="18" charset="0"/>
              </a:rPr>
              <a:t> this man letters, having never learned?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2:27   But the anointing which ye have received of him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in you, and ye need not that any man teach you: but as the same anointing </a:t>
            </a:r>
            <a:r>
              <a:rPr lang="en-US" sz="4800" b="1" dirty="0" err="1">
                <a:solidFill>
                  <a:prstClr val="white"/>
                </a:solidFill>
                <a:latin typeface="Georgia" panose="02040502050405020303" pitchFamily="18" charset="0"/>
              </a:rPr>
              <a:t>teacheth</a:t>
            </a:r>
            <a:r>
              <a:rPr lang="en-US" sz="4800" b="1" dirty="0">
                <a:solidFill>
                  <a:prstClr val="white"/>
                </a:solidFill>
                <a:latin typeface="Georgia" panose="02040502050405020303" pitchFamily="18" charset="0"/>
              </a:rPr>
              <a:t> you of all things, and is truth, and is no lie, and even as it hath taught you, ye shall abide in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80402"/>
            <a:ext cx="11712633" cy="5940088"/>
          </a:xfrm>
          <a:prstGeom prst="rect">
            <a:avLst/>
          </a:prstGeom>
        </p:spPr>
        <p:txBody>
          <a:bodyPr wrap="square">
            <a:spAutoFit/>
          </a:bodyPr>
          <a:lstStyle/>
          <a:p>
            <a:pPr algn="just"/>
            <a:r>
              <a:rPr lang="en-US" sz="3800" b="1" dirty="0">
                <a:solidFill>
                  <a:schemeClr val="bg1"/>
                </a:solidFill>
                <a:latin typeface="Georgia" panose="02040502050405020303" pitchFamily="18" charset="0"/>
              </a:rPr>
              <a:t>John 6:12-14   When they were filled, he said unto his disciples, Gather up the fragments that remain, that nothing be lost.  13 Therefore they gathered them together, and filled twelve baskets with the fragments of the five barley loaves, which remained over and above unto them that had eaten.  14 Then those men, when they had seen the miracle that Jesus did, said, This is of a truth that prophet that should come into the world.</a:t>
            </a:r>
            <a:endParaRPr lang="en-US" sz="3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7:16-17   Jesus answered them, and said, My doctrine is not mine, but his that sent me.  17 If any man will do his will, he shall know of the doctrine, whether it be of God, or whether I speak of myself.</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6:40   And this is the will of him that sent me, that every one which </a:t>
            </a:r>
            <a:r>
              <a:rPr lang="en-US" sz="6000" b="1" dirty="0" err="1">
                <a:solidFill>
                  <a:prstClr val="white"/>
                </a:solidFill>
                <a:latin typeface="Georgia" panose="02040502050405020303" pitchFamily="18" charset="0"/>
              </a:rPr>
              <a:t>seeth</a:t>
            </a:r>
            <a:r>
              <a:rPr lang="en-US" sz="6000" b="1" dirty="0">
                <a:solidFill>
                  <a:prstClr val="white"/>
                </a:solidFill>
                <a:latin typeface="Georgia" panose="02040502050405020303" pitchFamily="18" charset="0"/>
              </a:rPr>
              <a:t> the Son, and believeth on him, may have everlasting life: and I will raise him up at the last day.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7:17   If any man will do his will, he shall know of the doctrine, whether it be of God, or whether I speak of myself.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7:18   He that </a:t>
            </a:r>
            <a:r>
              <a:rPr lang="en-US" sz="6000" b="1" dirty="0" err="1">
                <a:solidFill>
                  <a:prstClr val="white"/>
                </a:solidFill>
                <a:latin typeface="Georgia" panose="02040502050405020303" pitchFamily="18" charset="0"/>
              </a:rPr>
              <a:t>speaketh</a:t>
            </a:r>
            <a:r>
              <a:rPr lang="en-US" sz="6000" b="1" dirty="0">
                <a:solidFill>
                  <a:prstClr val="white"/>
                </a:solidFill>
                <a:latin typeface="Georgia" panose="02040502050405020303" pitchFamily="18" charset="0"/>
              </a:rPr>
              <a:t> of himself </a:t>
            </a:r>
            <a:r>
              <a:rPr lang="en-US" sz="6000" b="1" dirty="0" err="1">
                <a:solidFill>
                  <a:prstClr val="white"/>
                </a:solidFill>
                <a:latin typeface="Georgia" panose="02040502050405020303" pitchFamily="18" charset="0"/>
              </a:rPr>
              <a:t>seeketh</a:t>
            </a:r>
            <a:r>
              <a:rPr lang="en-US" sz="6000" b="1" dirty="0">
                <a:solidFill>
                  <a:prstClr val="white"/>
                </a:solidFill>
                <a:latin typeface="Georgia" panose="02040502050405020303" pitchFamily="18" charset="0"/>
              </a:rPr>
              <a:t> his own glory: but he that </a:t>
            </a:r>
            <a:r>
              <a:rPr lang="en-US" sz="6000" b="1" dirty="0" err="1">
                <a:solidFill>
                  <a:prstClr val="white"/>
                </a:solidFill>
                <a:latin typeface="Georgia" panose="02040502050405020303" pitchFamily="18" charset="0"/>
              </a:rPr>
              <a:t>seeketh</a:t>
            </a:r>
            <a:r>
              <a:rPr lang="en-US" sz="6000" b="1" dirty="0">
                <a:solidFill>
                  <a:prstClr val="white"/>
                </a:solidFill>
                <a:latin typeface="Georgia" panose="02040502050405020303" pitchFamily="18" charset="0"/>
              </a:rPr>
              <a:t> his glory that sent him, the same is true, and no unrighteousness is in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7:19-20   Did not Moses give you the law, and yet none of you </a:t>
            </a:r>
            <a:r>
              <a:rPr lang="en-US" sz="5400" b="1" dirty="0" err="1">
                <a:solidFill>
                  <a:prstClr val="white"/>
                </a:solidFill>
                <a:latin typeface="Georgia" panose="02040502050405020303" pitchFamily="18" charset="0"/>
              </a:rPr>
              <a:t>keepeth</a:t>
            </a:r>
            <a:r>
              <a:rPr lang="en-US" sz="5400" b="1" dirty="0">
                <a:solidFill>
                  <a:prstClr val="white"/>
                </a:solidFill>
                <a:latin typeface="Georgia" panose="02040502050405020303" pitchFamily="18" charset="0"/>
              </a:rPr>
              <a:t> the law? Why go ye about to kill me?  20 The people answered and said, Thou hast a devil: who </a:t>
            </a:r>
            <a:r>
              <a:rPr lang="en-US" sz="5400" b="1" dirty="0" err="1">
                <a:solidFill>
                  <a:prstClr val="white"/>
                </a:solidFill>
                <a:latin typeface="Georgia" panose="02040502050405020303" pitchFamily="18" charset="0"/>
              </a:rPr>
              <a:t>goeth</a:t>
            </a:r>
            <a:r>
              <a:rPr lang="en-US" sz="5400" b="1" dirty="0">
                <a:solidFill>
                  <a:prstClr val="white"/>
                </a:solidFill>
                <a:latin typeface="Georgia" panose="02040502050405020303" pitchFamily="18" charset="0"/>
              </a:rPr>
              <a:t> about to kill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7:21   Jesus answered and said unto them, I have done one work, and ye all marvel.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7:22-23   Moses therefore gave unto you circumcision; (not because it is of Moses, but of the fathers;) and ye on the </a:t>
            </a:r>
            <a:r>
              <a:rPr lang="en-US" sz="4400" b="1" dirty="0" err="1">
                <a:solidFill>
                  <a:prstClr val="white"/>
                </a:solidFill>
                <a:latin typeface="Georgia" panose="02040502050405020303" pitchFamily="18" charset="0"/>
              </a:rPr>
              <a:t>sabbath</a:t>
            </a:r>
            <a:r>
              <a:rPr lang="en-US" sz="4400" b="1" dirty="0">
                <a:solidFill>
                  <a:prstClr val="white"/>
                </a:solidFill>
                <a:latin typeface="Georgia" panose="02040502050405020303" pitchFamily="18" charset="0"/>
              </a:rPr>
              <a:t> day circumcise a man.  23 If a man on the </a:t>
            </a:r>
            <a:r>
              <a:rPr lang="en-US" sz="4400" b="1" dirty="0" err="1">
                <a:solidFill>
                  <a:prstClr val="white"/>
                </a:solidFill>
                <a:latin typeface="Georgia" panose="02040502050405020303" pitchFamily="18" charset="0"/>
              </a:rPr>
              <a:t>sabbath</a:t>
            </a:r>
            <a:r>
              <a:rPr lang="en-US" sz="4400" b="1" dirty="0">
                <a:solidFill>
                  <a:prstClr val="white"/>
                </a:solidFill>
                <a:latin typeface="Georgia" panose="02040502050405020303" pitchFamily="18" charset="0"/>
              </a:rPr>
              <a:t> day receive circumcision, that the law of Moses should not be broken; are ye angry at me, because I have made a man every whit whole on the </a:t>
            </a:r>
            <a:r>
              <a:rPr lang="en-US" sz="4400" b="1" dirty="0" err="1">
                <a:solidFill>
                  <a:prstClr val="white"/>
                </a:solidFill>
                <a:latin typeface="Georgia" panose="02040502050405020303" pitchFamily="18" charset="0"/>
              </a:rPr>
              <a:t>sabbath</a:t>
            </a:r>
            <a:r>
              <a:rPr lang="en-US" sz="4400" b="1" dirty="0">
                <a:solidFill>
                  <a:prstClr val="white"/>
                </a:solidFill>
                <a:latin typeface="Georgia" panose="02040502050405020303" pitchFamily="18" charset="0"/>
              </a:rPr>
              <a:t> day?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7:24   Judge not according to the appearance, but judge righteous judgment.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7:25-26   Then said some of them of Jerusalem, Is not this he, whom they seek to kill?  26 But, lo, he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 boldly, and they say nothing unto him. Do the rulers know indeed that this is the very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Deuteronomy 18:18   I will raise them up a Prophet from among their brethren, like unto thee, and will put my words in his mouth; and he shall speak unto them all that I shall command him.</a:t>
            </a:r>
            <a:endParaRPr lang="en-US" sz="5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   Verily, verily, I say unto you, He that believeth on me hath everlasting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7:27   Howbeit we know this man whence he is: but when Christ cometh, no man </a:t>
            </a:r>
            <a:r>
              <a:rPr lang="en-US" sz="7200" b="1" dirty="0" err="1">
                <a:solidFill>
                  <a:prstClr val="white"/>
                </a:solidFill>
                <a:latin typeface="Georgia" panose="02040502050405020303" pitchFamily="18" charset="0"/>
              </a:rPr>
              <a:t>knoweth</a:t>
            </a:r>
            <a:r>
              <a:rPr lang="en-US" sz="7200" b="1" dirty="0">
                <a:solidFill>
                  <a:prstClr val="white"/>
                </a:solidFill>
                <a:latin typeface="Georgia" panose="02040502050405020303" pitchFamily="18" charset="0"/>
              </a:rPr>
              <a:t> whence he is.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7:28-29   Then cried Jesus in the temple as he taught, saying, Ye both know me, and ye know whence I am: and I am not come of myself, but he that sent me is true, whom ye know not.  29 But I know him: for I am from him, and he hath sent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7:30   Then they sought to take him: but no man laid hands on him, because his hour was not yet come.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7:31-32   And many of the people believed on him, and said, When Christ cometh, will he do more miracles than these which this man hath done?  32 The Pharisees heard that the people murmured such things concerning him; and the Pharisees and the chief priests sent officers to take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1:21   For after that in the wisdom of God the world by wisdom knew not God, it pleased God by the foolishness of preaching to save them that believe.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1:18   For the preaching of the cross is to them that perish foolishness; but unto us which are saved it is the power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2014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7:33-34   Then said Jesus unto them, Yet a little while am I with you, and then I go unto him that sent me.  34 Ye shall seek me, and shall not find me: and where I am, thither ye cannot come.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7:35-36   Then said the Jews among themselves, Whither will he go, that we shall not find him? will he go unto the dispersed among the Gentiles, and teach the Gentiles?  36 What manner of saying is this that he said, Ye shall seek me, and shall not find me: and where I am, thither ye cannot come?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7:37   In the last day, that great day of the feast, Jesus stood and cried, saying, If any man thirst, let him come unto me, and drink.</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84882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6"/>
            <a:ext cx="11762509" cy="6524863"/>
          </a:xfrm>
          <a:prstGeom prst="rect">
            <a:avLst/>
          </a:prstGeom>
        </p:spPr>
        <p:txBody>
          <a:bodyPr wrap="square">
            <a:spAutoFit/>
          </a:bodyPr>
          <a:lstStyle/>
          <a:p>
            <a:pPr algn="just"/>
            <a:r>
              <a:rPr lang="en-US" sz="3800" b="1" dirty="0">
                <a:solidFill>
                  <a:schemeClr val="bg1"/>
                </a:solidFill>
                <a:latin typeface="Georgia" panose="02040502050405020303" pitchFamily="18" charset="0"/>
              </a:rPr>
              <a:t>Acts 3:22-24   For Moses truly said unto the fathers, A prophet shall the Lord your God raise up unto you of your brethren, like unto me; him shall ye hear in all things whatsoever he shall say unto you.  23 And it shall come to pass, that every soul, which will not hear that prophet, shall be destroyed from among the people.  24 Yea, and all the prophets from Samuel and those that follow after, as many as have spoken, have likewise foretold of these days.</a:t>
            </a:r>
            <a:endParaRPr lang="en-US" sz="3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7:38   He that believeth on me, as the scripture hath said, out of his belly shall flow rivers of living water.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8790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7:39   (But this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he of the Spirit, which they that believe on him should receive: for the Holy Ghost was not yet given; because that Jesus was not yet glorified.)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4413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7:40-42   Many of the people therefore, when they heard this saying, said, Of a truth this is the Prophet.  41 Others said, This is the Christ. But some said, Shall Christ come out of Galilee?  42 Hath not the scripture said, That Christ cometh of the seed of David, and out of the town of Bethlehem, where David was?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1191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Micah 5:2   But thou, Beth-</a:t>
            </a:r>
            <a:r>
              <a:rPr lang="en-US" sz="5000" b="1" dirty="0" err="1">
                <a:solidFill>
                  <a:prstClr val="white"/>
                </a:solidFill>
                <a:latin typeface="Georgia" panose="02040502050405020303" pitchFamily="18" charset="0"/>
              </a:rPr>
              <a:t>lehem</a:t>
            </a:r>
            <a:r>
              <a:rPr lang="en-US" sz="5000" b="1" dirty="0">
                <a:solidFill>
                  <a:prstClr val="white"/>
                </a:solidFill>
                <a:latin typeface="Georgia" panose="02040502050405020303" pitchFamily="18" charset="0"/>
              </a:rPr>
              <a:t> </a:t>
            </a:r>
            <a:r>
              <a:rPr lang="en-US" sz="5000" b="1" dirty="0" err="1">
                <a:solidFill>
                  <a:prstClr val="white"/>
                </a:solidFill>
                <a:latin typeface="Georgia" panose="02040502050405020303" pitchFamily="18" charset="0"/>
              </a:rPr>
              <a:t>Ephratah</a:t>
            </a:r>
            <a:r>
              <a:rPr lang="en-US" sz="5000" b="1" dirty="0">
                <a:solidFill>
                  <a:prstClr val="white"/>
                </a:solidFill>
                <a:latin typeface="Georgia" panose="02040502050405020303" pitchFamily="18" charset="0"/>
              </a:rPr>
              <a:t>, though thou be little among the thousands of Judah, yet out of thee shall he come forth unto me that is to be ruler in Israel; whose goings forth have been from of old, from everlasting.</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971766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Luke 2:4-7   And Joseph also went up from Galilee, out of the city of Nazareth, into Judaea, unto the city of David, which is called Bethlehem; (because he was of the house and lineage of David:)  5 To be taxed with Mary his espoused wife, being great with child.  6 And so it was, that, while they were there, the days were accomplished that she should be delivered.  7 And she brought forth her firstborn son, and wrapped him in swaddling clothes, and laid him in a manger; because there was no room for them in the inn.</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817717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7:43-44   So there was a division among the people because of him.  44 And some of them would have taken him; but no man laid hands on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2363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7:45-46   Then came the officers to the chief priests and Pharisees; and they said unto them, Why have ye not brought him?  46 The officers answered, Never man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like this man.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7226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7:47-48   Then answered them the Pharisees, Are ye also deceived?  48 Have any of the rulers or of the Pharisees believed on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4064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7:49   But this people who </a:t>
            </a:r>
            <a:r>
              <a:rPr lang="en-US" sz="9600" b="1" dirty="0" err="1">
                <a:solidFill>
                  <a:prstClr val="white"/>
                </a:solidFill>
                <a:latin typeface="Georgia" panose="02040502050405020303" pitchFamily="18" charset="0"/>
              </a:rPr>
              <a:t>knoweth</a:t>
            </a:r>
            <a:r>
              <a:rPr lang="en-US" sz="9600" b="1" dirty="0">
                <a:solidFill>
                  <a:prstClr val="white"/>
                </a:solidFill>
                <a:latin typeface="Georgia" panose="02040502050405020303" pitchFamily="18" charset="0"/>
              </a:rPr>
              <a:t> not the law are cursed.</a:t>
            </a:r>
            <a:endParaRPr lang="en-US" sz="9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77883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7:50-51   Nicodemus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them, (he that came to Jesus by night, being one of them,)  51 Doth our law judge any man, before it hear him, and know what he doeth?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8727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14:26-28   And when the disciples saw him walking on the sea, they were troubled, saying, It is a spirit; and they cried out for fear.  27 But straightway Jesus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unto them, saying, Be of good cheer; it is I; be not afraid.  28 And Peter answered him and said, Lord, if it be thou, bid me come unto thee on the water.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7:52-53   They answered and said unto him, Art thou also of Galilee? Search, and look: for out of Galilee </a:t>
            </a:r>
            <a:r>
              <a:rPr lang="en-US" sz="6000" b="1" dirty="0" err="1">
                <a:solidFill>
                  <a:prstClr val="white"/>
                </a:solidFill>
                <a:latin typeface="Georgia" panose="02040502050405020303" pitchFamily="18" charset="0"/>
              </a:rPr>
              <a:t>ariseth</a:t>
            </a:r>
            <a:r>
              <a:rPr lang="en-US" sz="6000" b="1" dirty="0">
                <a:solidFill>
                  <a:prstClr val="white"/>
                </a:solidFill>
                <a:latin typeface="Georgia" panose="02040502050405020303" pitchFamily="18" charset="0"/>
              </a:rPr>
              <a:t> no prophet.  53 And every man went unto his own house.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530267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8:42-43   Jesus said unto them, If God were your Father, ye would love me: for I proceeded forth and came from God; neither came I of myself, but he sent me.  43 Why do ye not understand my speech? even because ye cannot hear my word.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8864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8:44-45   Ye are of your father the devil, and the lusts of your father ye will do. He was a murderer from the beginning, and abode not in the truth, because there is no truth in him. When he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a lie, he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of his own: for he is a liar, and the father of it.  45 And because I tell you the truth, ye believe me not.</a:t>
            </a:r>
          </a:p>
        </p:txBody>
      </p:sp>
    </p:spTree>
    <p:extLst>
      <p:ext uri="{BB962C8B-B14F-4D97-AF65-F5344CB8AC3E}">
        <p14:creationId xmlns:p14="http://schemas.microsoft.com/office/powerpoint/2010/main" val="2869653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3:15-16   That whosoever believeth in him should not perish, but have eternal life.  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1780321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3:17-18   For God sent not his Son into the world to condemn the world; but that the world through him might be saved.  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31310179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14585631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8:42-43   Jesus said unto them, If God were your Father, ye would love me: for I proceeded forth and came from God; neither came I of myself, but he sent me.  43 Why do ye not understand my speech? even because ye cannot hear my word.</a:t>
            </a:r>
          </a:p>
        </p:txBody>
      </p:sp>
    </p:spTree>
    <p:extLst>
      <p:ext uri="{BB962C8B-B14F-4D97-AF65-F5344CB8AC3E}">
        <p14:creationId xmlns:p14="http://schemas.microsoft.com/office/powerpoint/2010/main" val="426408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6898"/>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14:29-31   And he said, Come. And when Peter was come down out of the ship, he walked on the water, to go to Jesus.  30 But when he saw the wind boisterous, he was afraid; and beginning to sink, he cried, saying, Lord, save me.  31 And immediately Jesus stretched forth his hand, and caught him, and said unto him, O thou of little faith, wherefore didst thou doubt?</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6:47-48   Verily, verily, I say unto you, He that believeth on me hath everlasting life.  48 I am that bread of life.</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6:50-51   This is the bread which cometh down from heaven, that a man may eat thereof, and not die.  51 I am the living bread which came down from heaven: if any man eat of this bread, he shall live for ever: and the bread that I will give is my flesh, which I will give for the life of the world.</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34287</TotalTime>
  <Words>3101</Words>
  <Application>Microsoft Office PowerPoint</Application>
  <PresentationFormat>Widescreen</PresentationFormat>
  <Paragraphs>130</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391</cp:revision>
  <cp:lastPrinted>2020-01-28T17:57:24Z</cp:lastPrinted>
  <dcterms:created xsi:type="dcterms:W3CDTF">2019-08-31T20:33:16Z</dcterms:created>
  <dcterms:modified xsi:type="dcterms:W3CDTF">2020-09-20T20:28:28Z</dcterms:modified>
</cp:coreProperties>
</file>