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23" r:id="rId12"/>
    <p:sldId id="631" r:id="rId13"/>
    <p:sldId id="632" r:id="rId14"/>
    <p:sldId id="635" r:id="rId15"/>
    <p:sldId id="636" r:id="rId16"/>
    <p:sldId id="637" r:id="rId17"/>
    <p:sldId id="640" r:id="rId18"/>
    <p:sldId id="641" r:id="rId19"/>
    <p:sldId id="644" r:id="rId20"/>
    <p:sldId id="645" r:id="rId21"/>
    <p:sldId id="646" r:id="rId22"/>
    <p:sldId id="648" r:id="rId23"/>
    <p:sldId id="649" r:id="rId24"/>
    <p:sldId id="652" r:id="rId25"/>
    <p:sldId id="653" r:id="rId26"/>
    <p:sldId id="655" r:id="rId27"/>
    <p:sldId id="656" r:id="rId28"/>
    <p:sldId id="657" r:id="rId29"/>
    <p:sldId id="658" r:id="rId30"/>
    <p:sldId id="659" r:id="rId31"/>
    <p:sldId id="660" r:id="rId32"/>
    <p:sldId id="661" r:id="rId33"/>
    <p:sldId id="662" r:id="rId34"/>
    <p:sldId id="663" r:id="rId35"/>
    <p:sldId id="664" r:id="rId36"/>
    <p:sldId id="665" r:id="rId37"/>
    <p:sldId id="666" r:id="rId38"/>
    <p:sldId id="667" r:id="rId39"/>
    <p:sldId id="668" r:id="rId40"/>
    <p:sldId id="669" r:id="rId41"/>
    <p:sldId id="670" r:id="rId42"/>
    <p:sldId id="671" r:id="rId43"/>
    <p:sldId id="672" r:id="rId44"/>
    <p:sldId id="673" r:id="rId45"/>
    <p:sldId id="674" r:id="rId46"/>
    <p:sldId id="675" r:id="rId47"/>
    <p:sldId id="676" r:id="rId48"/>
    <p:sldId id="677" r:id="rId49"/>
    <p:sldId id="678" r:id="rId50"/>
    <p:sldId id="679" r:id="rId51"/>
    <p:sldId id="680" r:id="rId52"/>
    <p:sldId id="681" r:id="rId53"/>
    <p:sldId id="682" r:id="rId54"/>
    <p:sldId id="683" r:id="rId55"/>
    <p:sldId id="684" r:id="rId56"/>
    <p:sldId id="685" r:id="rId57"/>
    <p:sldId id="686"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702" r:id="rId74"/>
    <p:sldId id="703" r:id="rId75"/>
    <p:sldId id="704" r:id="rId76"/>
    <p:sldId id="705" r:id="rId77"/>
    <p:sldId id="706" r:id="rId78"/>
    <p:sldId id="707" r:id="rId79"/>
    <p:sldId id="708" r:id="rId80"/>
    <p:sldId id="709" r:id="rId81"/>
    <p:sldId id="710" r:id="rId82"/>
    <p:sldId id="711" r:id="rId83"/>
    <p:sldId id="712" r:id="rId84"/>
    <p:sldId id="713" r:id="rId85"/>
    <p:sldId id="714" r:id="rId86"/>
    <p:sldId id="715" r:id="rId87"/>
    <p:sldId id="716" r:id="rId8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8:1-2   Jesus went unto the mount of Olives.  2 And early in the morning he came again into the temple, and all the people came unto him; and he sat down, and taught them.</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21362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Zechariah 14:1-2   Behold, the day of the LORD cometh, and thy spoil shall be divided in the midst of thee.  2 For I will gather all nations against Jerusalem to battle; and the city shall be taken, and the houses rifled, and the women ravished; and half of the city shall go forth into captivity, and the residue of the people shall not be cut off from the city.</a:t>
            </a:r>
          </a:p>
        </p:txBody>
      </p:sp>
    </p:spTree>
    <p:extLst>
      <p:ext uri="{BB962C8B-B14F-4D97-AF65-F5344CB8AC3E}">
        <p14:creationId xmlns:p14="http://schemas.microsoft.com/office/powerpoint/2010/main" val="467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Zechariah 14:3-4   Then shall the LORD go forth, and fight against those nations, as when he fought in the day of battle.  4 And his feet shall stand in that day upon the mount of Olives, which is before Jerusalem on the east, and the mount of Olives shall cleave in the midst thereof toward the east and toward the west, and there shall be a very great valley; and half of the mountain shall remove toward the north, and half of it toward the south.</a:t>
            </a:r>
          </a:p>
        </p:txBody>
      </p:sp>
    </p:spTree>
    <p:extLst>
      <p:ext uri="{BB962C8B-B14F-4D97-AF65-F5344CB8AC3E}">
        <p14:creationId xmlns:p14="http://schemas.microsoft.com/office/powerpoint/2010/main" val="284614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8:3-4   And the scribes and Pharisees brought unto him a woman taken in adultery; and when they had set her in the midst,  4 They say unto him, Master, this woman was taken in adultery, in the very act.</a:t>
            </a:r>
          </a:p>
        </p:txBody>
      </p:sp>
    </p:spTree>
    <p:extLst>
      <p:ext uri="{BB962C8B-B14F-4D97-AF65-F5344CB8AC3E}">
        <p14:creationId xmlns:p14="http://schemas.microsoft.com/office/powerpoint/2010/main" val="356839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8:5   Now Moses in the law commanded us, that such should be stoned: but what </a:t>
            </a:r>
            <a:r>
              <a:rPr lang="en-US" sz="7200" b="1" dirty="0" err="1">
                <a:solidFill>
                  <a:schemeClr val="bg1"/>
                </a:solidFill>
                <a:latin typeface="Georgia" panose="02040502050405020303" pitchFamily="18" charset="0"/>
              </a:rPr>
              <a:t>sayest</a:t>
            </a:r>
            <a:r>
              <a:rPr lang="en-US" sz="7200" b="1" dirty="0">
                <a:solidFill>
                  <a:schemeClr val="bg1"/>
                </a:solidFill>
                <a:latin typeface="Georgia" panose="02040502050405020303" pitchFamily="18" charset="0"/>
              </a:rPr>
              <a:t> thou?</a:t>
            </a:r>
          </a:p>
        </p:txBody>
      </p:sp>
    </p:spTree>
    <p:extLst>
      <p:ext uri="{BB962C8B-B14F-4D97-AF65-F5344CB8AC3E}">
        <p14:creationId xmlns:p14="http://schemas.microsoft.com/office/powerpoint/2010/main" val="12934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20:10   And the man that </a:t>
            </a:r>
            <a:r>
              <a:rPr lang="en-US" sz="5400" b="1" dirty="0" err="1">
                <a:solidFill>
                  <a:schemeClr val="bg1"/>
                </a:solidFill>
                <a:latin typeface="Georgia" panose="02040502050405020303" pitchFamily="18" charset="0"/>
              </a:rPr>
              <a:t>committeth</a:t>
            </a:r>
            <a:r>
              <a:rPr lang="en-US" sz="5400" b="1" dirty="0">
                <a:solidFill>
                  <a:schemeClr val="bg1"/>
                </a:solidFill>
                <a:latin typeface="Georgia" panose="02040502050405020303" pitchFamily="18" charset="0"/>
              </a:rPr>
              <a:t> adultery with another man's wife, even he that </a:t>
            </a:r>
            <a:r>
              <a:rPr lang="en-US" sz="5400" b="1" dirty="0" err="1">
                <a:solidFill>
                  <a:schemeClr val="bg1"/>
                </a:solidFill>
                <a:latin typeface="Georgia" panose="02040502050405020303" pitchFamily="18" charset="0"/>
              </a:rPr>
              <a:t>committeth</a:t>
            </a:r>
            <a:r>
              <a:rPr lang="en-US" sz="5400" b="1" dirty="0">
                <a:solidFill>
                  <a:schemeClr val="bg1"/>
                </a:solidFill>
                <a:latin typeface="Georgia" panose="02040502050405020303" pitchFamily="18" charset="0"/>
              </a:rPr>
              <a:t> adultery with his </a:t>
            </a:r>
            <a:r>
              <a:rPr lang="en-US" sz="5400" b="1" dirty="0" err="1">
                <a:solidFill>
                  <a:schemeClr val="bg1"/>
                </a:solidFill>
                <a:latin typeface="Georgia" panose="02040502050405020303" pitchFamily="18" charset="0"/>
              </a:rPr>
              <a:t>neighbour's</a:t>
            </a:r>
            <a:r>
              <a:rPr lang="en-US" sz="5400" b="1" dirty="0">
                <a:solidFill>
                  <a:schemeClr val="bg1"/>
                </a:solidFill>
                <a:latin typeface="Georgia" panose="02040502050405020303" pitchFamily="18" charset="0"/>
              </a:rPr>
              <a:t> wife, the adulterer and the adulteress shall surely be put to death.</a:t>
            </a:r>
          </a:p>
        </p:txBody>
      </p:sp>
    </p:spTree>
    <p:extLst>
      <p:ext uri="{BB962C8B-B14F-4D97-AF65-F5344CB8AC3E}">
        <p14:creationId xmlns:p14="http://schemas.microsoft.com/office/powerpoint/2010/main" val="2174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Deuteronomy 22:22   If a man be found lying with a woman married to an husband, then they shall both of them die, both the man that lay with the woman, and the woman: so shalt thou put away evil from Israel.</a:t>
            </a:r>
          </a:p>
        </p:txBody>
      </p:sp>
    </p:spTree>
    <p:extLst>
      <p:ext uri="{BB962C8B-B14F-4D97-AF65-F5344CB8AC3E}">
        <p14:creationId xmlns:p14="http://schemas.microsoft.com/office/powerpoint/2010/main" val="241556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37"/>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8:6   This they said, tempting him, that they might have to accuse him. But Jesus stooped down, and with his finger wrote on the ground, as though he heard them not.</a:t>
            </a:r>
          </a:p>
        </p:txBody>
      </p:sp>
    </p:spTree>
    <p:extLst>
      <p:ext uri="{BB962C8B-B14F-4D97-AF65-F5344CB8AC3E}">
        <p14:creationId xmlns:p14="http://schemas.microsoft.com/office/powerpoint/2010/main" val="191789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18:31   Then said Pilate unto them, Take ye him, and judge him according to your law. The Jews therefore said unto him, It is not lawful for us to put any man to death:</a:t>
            </a:r>
          </a:p>
        </p:txBody>
      </p:sp>
    </p:spTree>
    <p:extLst>
      <p:ext uri="{BB962C8B-B14F-4D97-AF65-F5344CB8AC3E}">
        <p14:creationId xmlns:p14="http://schemas.microsoft.com/office/powerpoint/2010/main" val="277055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8</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8:7   So when they continued asking him, he lifted up himself, and said unto them, He that is without sin among you, let him first cast a stone at her.</a:t>
            </a:r>
          </a:p>
        </p:txBody>
      </p:sp>
    </p:spTree>
    <p:extLst>
      <p:ext uri="{BB962C8B-B14F-4D97-AF65-F5344CB8AC3E}">
        <p14:creationId xmlns:p14="http://schemas.microsoft.com/office/powerpoint/2010/main" val="60234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30:6   Add thou not unto his words, lest he reprove thee, and thou be found a liar.</a:t>
            </a:r>
          </a:p>
        </p:txBody>
      </p:sp>
    </p:spTree>
    <p:extLst>
      <p:ext uri="{BB962C8B-B14F-4D97-AF65-F5344CB8AC3E}">
        <p14:creationId xmlns:p14="http://schemas.microsoft.com/office/powerpoint/2010/main" val="339861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8:8-9   And again he stooped down, and wrote on the ground.  9 And they which heard it, being convicted by their own conscience, went out one by one, beginning at the eldest, even unto the last: and Jesus was left alone, and the woman standing in the midst.</a:t>
            </a:r>
          </a:p>
        </p:txBody>
      </p:sp>
    </p:spTree>
    <p:extLst>
      <p:ext uri="{BB962C8B-B14F-4D97-AF65-F5344CB8AC3E}">
        <p14:creationId xmlns:p14="http://schemas.microsoft.com/office/powerpoint/2010/main" val="69357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8:10-11   When Jesus had lifted up himself, and saw none but the woman, he said unto her, Woman, where are those thine accusers? hath no man condemned thee?  11 She said, No man, Lord. And Jesus said unto her, Neither do I condemn thee: go, and sin no more.</a:t>
            </a:r>
          </a:p>
        </p:txBody>
      </p:sp>
    </p:spTree>
    <p:extLst>
      <p:ext uri="{BB962C8B-B14F-4D97-AF65-F5344CB8AC3E}">
        <p14:creationId xmlns:p14="http://schemas.microsoft.com/office/powerpoint/2010/main" val="278345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p>
        </p:txBody>
      </p:sp>
    </p:spTree>
    <p:extLst>
      <p:ext uri="{BB962C8B-B14F-4D97-AF65-F5344CB8AC3E}">
        <p14:creationId xmlns:p14="http://schemas.microsoft.com/office/powerpoint/2010/main" val="293393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19:10   For the Son of man is come to seek and to save that which was lost.</a:t>
            </a:r>
          </a:p>
        </p:txBody>
      </p:sp>
    </p:spTree>
    <p:extLst>
      <p:ext uri="{BB962C8B-B14F-4D97-AF65-F5344CB8AC3E}">
        <p14:creationId xmlns:p14="http://schemas.microsoft.com/office/powerpoint/2010/main" val="86203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12:9-10   Wherefore hast thou despised the commandment of the LORD, to do evil in his sight? thou hast killed Uriah the Hittite with the sword, and hast taken his wife to be thy wife, and hast slain him with the sword of the children of Ammon.  10 Now therefore the sword shall never depart from thine house; because thou hast despised me, and hast taken the wife of Uriah the Hittite to be thy wife.</a:t>
            </a:r>
          </a:p>
        </p:txBody>
      </p:sp>
    </p:spTree>
    <p:extLst>
      <p:ext uri="{BB962C8B-B14F-4D97-AF65-F5344CB8AC3E}">
        <p14:creationId xmlns:p14="http://schemas.microsoft.com/office/powerpoint/2010/main" val="6966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12:11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Behold, I will raise up evil against thee out of thine own house, and I will take thy wives before thine eyes, and give them unto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and he shall lie with thy wives in the sight of this sun.</a:t>
            </a:r>
          </a:p>
        </p:txBody>
      </p:sp>
    </p:spTree>
    <p:extLst>
      <p:ext uri="{BB962C8B-B14F-4D97-AF65-F5344CB8AC3E}">
        <p14:creationId xmlns:p14="http://schemas.microsoft.com/office/powerpoint/2010/main" val="15133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8:12-13   Then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Jesus again unto them, saying, I am the light of the world: he that </a:t>
            </a:r>
            <a:r>
              <a:rPr lang="en-US" sz="4800" b="1" dirty="0" err="1">
                <a:solidFill>
                  <a:prstClr val="white"/>
                </a:solidFill>
                <a:latin typeface="Georgia" panose="02040502050405020303" pitchFamily="18" charset="0"/>
              </a:rPr>
              <a:t>followeth</a:t>
            </a:r>
            <a:r>
              <a:rPr lang="en-US" sz="4800" b="1" dirty="0">
                <a:solidFill>
                  <a:prstClr val="white"/>
                </a:solidFill>
                <a:latin typeface="Georgia" panose="02040502050405020303" pitchFamily="18" charset="0"/>
              </a:rPr>
              <a:t> me shall not walk in darkness, but shall have the light of life.  13 The Pharisees therefore said unto him, Thou </a:t>
            </a:r>
            <a:r>
              <a:rPr lang="en-US" sz="4800" b="1" dirty="0" err="1">
                <a:solidFill>
                  <a:prstClr val="white"/>
                </a:solidFill>
                <a:latin typeface="Georgia" panose="02040502050405020303" pitchFamily="18" charset="0"/>
              </a:rPr>
              <a:t>bearest</a:t>
            </a:r>
            <a:r>
              <a:rPr lang="en-US" sz="4800" b="1" dirty="0">
                <a:solidFill>
                  <a:prstClr val="white"/>
                </a:solidFill>
                <a:latin typeface="Georgia" panose="02040502050405020303" pitchFamily="18" charset="0"/>
              </a:rPr>
              <a:t> record of thyself; thy record is not true.</a:t>
            </a:r>
          </a:p>
        </p:txBody>
      </p:sp>
    </p:spTree>
    <p:extLst>
      <p:ext uri="{BB962C8B-B14F-4D97-AF65-F5344CB8AC3E}">
        <p14:creationId xmlns:p14="http://schemas.microsoft.com/office/powerpoint/2010/main" val="153859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5:31-32   If I bear witness of myself, my witness is not true.  32 There is another that </a:t>
            </a:r>
            <a:r>
              <a:rPr lang="en-US" sz="5400" b="1" dirty="0" err="1">
                <a:solidFill>
                  <a:prstClr val="white"/>
                </a:solidFill>
                <a:latin typeface="Georgia" panose="02040502050405020303" pitchFamily="18" charset="0"/>
              </a:rPr>
              <a:t>beareth</a:t>
            </a:r>
            <a:r>
              <a:rPr lang="en-US" sz="5400" b="1" dirty="0">
                <a:solidFill>
                  <a:prstClr val="white"/>
                </a:solidFill>
                <a:latin typeface="Georgia" panose="02040502050405020303" pitchFamily="18" charset="0"/>
              </a:rPr>
              <a:t> witness of me; and I know that the witness which he </a:t>
            </a:r>
            <a:r>
              <a:rPr lang="en-US" sz="5400" b="1" dirty="0" err="1">
                <a:solidFill>
                  <a:prstClr val="white"/>
                </a:solidFill>
                <a:latin typeface="Georgia" panose="02040502050405020303" pitchFamily="18" charset="0"/>
              </a:rPr>
              <a:t>witnesseth</a:t>
            </a:r>
            <a:r>
              <a:rPr lang="en-US" sz="5400" b="1" dirty="0">
                <a:solidFill>
                  <a:prstClr val="white"/>
                </a:solidFill>
                <a:latin typeface="Georgia" panose="02040502050405020303" pitchFamily="18" charset="0"/>
              </a:rPr>
              <a:t> of me is true.</a:t>
            </a:r>
          </a:p>
        </p:txBody>
      </p:sp>
    </p:spTree>
    <p:extLst>
      <p:ext uri="{BB962C8B-B14F-4D97-AF65-F5344CB8AC3E}">
        <p14:creationId xmlns:p14="http://schemas.microsoft.com/office/powerpoint/2010/main" val="213790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55707"/>
            <a:ext cx="11712633" cy="6740307"/>
          </a:xfrm>
          <a:prstGeom prst="rect">
            <a:avLst/>
          </a:prstGeom>
        </p:spPr>
        <p:txBody>
          <a:bodyPr wrap="square">
            <a:spAutoFit/>
          </a:bodyPr>
          <a:lstStyle/>
          <a:p>
            <a:pPr algn="just"/>
            <a:r>
              <a:rPr lang="en-US" sz="4800" b="1" dirty="0">
                <a:solidFill>
                  <a:schemeClr val="bg1"/>
                </a:solidFill>
                <a:latin typeface="Georgia" panose="02040502050405020303" pitchFamily="18" charset="0"/>
              </a:rPr>
              <a:t>John 7:6-8   Then Jesus said unto them, My time is not yet come: but your time is </a:t>
            </a:r>
            <a:r>
              <a:rPr lang="en-US" sz="4800" b="1" dirty="0" err="1">
                <a:solidFill>
                  <a:schemeClr val="bg1"/>
                </a:solidFill>
                <a:latin typeface="Georgia" panose="02040502050405020303" pitchFamily="18" charset="0"/>
              </a:rPr>
              <a:t>alway</a:t>
            </a:r>
            <a:r>
              <a:rPr lang="en-US" sz="4800" b="1" dirty="0">
                <a:solidFill>
                  <a:schemeClr val="bg1"/>
                </a:solidFill>
                <a:latin typeface="Georgia" panose="02040502050405020303" pitchFamily="18" charset="0"/>
              </a:rPr>
              <a:t> ready.  7 The world cannot hate you; but me it </a:t>
            </a:r>
            <a:r>
              <a:rPr lang="en-US" sz="4800" b="1" dirty="0" err="1">
                <a:solidFill>
                  <a:schemeClr val="bg1"/>
                </a:solidFill>
                <a:latin typeface="Georgia" panose="02040502050405020303" pitchFamily="18" charset="0"/>
              </a:rPr>
              <a:t>hateth</a:t>
            </a:r>
            <a:r>
              <a:rPr lang="en-US" sz="4800" b="1" dirty="0">
                <a:solidFill>
                  <a:schemeClr val="bg1"/>
                </a:solidFill>
                <a:latin typeface="Georgia" panose="02040502050405020303" pitchFamily="18" charset="0"/>
              </a:rPr>
              <a:t>, because I testify of it, that the works thereof are evil.  8 Go ye up unto this feast: I go not up yet unto this feast; for my time is not yet full come.</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5:37   And the Father himself, which hath sent me, hath borne witness of me. Ye have neither heard his voice at any time, nor seen his shape.</a:t>
            </a:r>
          </a:p>
        </p:txBody>
      </p:sp>
    </p:spTree>
    <p:extLst>
      <p:ext uri="{BB962C8B-B14F-4D97-AF65-F5344CB8AC3E}">
        <p14:creationId xmlns:p14="http://schemas.microsoft.com/office/powerpoint/2010/main" val="290615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5:7   For there are three that bear record in heaven, the Father, the Word, and the Holy Ghost: and these three are one.</a:t>
            </a:r>
          </a:p>
        </p:txBody>
      </p:sp>
    </p:spTree>
    <p:extLst>
      <p:ext uri="{BB962C8B-B14F-4D97-AF65-F5344CB8AC3E}">
        <p14:creationId xmlns:p14="http://schemas.microsoft.com/office/powerpoint/2010/main" val="250743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8:14   Jesus answered and said unto them, Though I bear record of myself, yet my record is true: for I know whence I came, and whither I go; but ye cannot tell whence I come, and whither I go.</a:t>
            </a:r>
          </a:p>
        </p:txBody>
      </p:sp>
    </p:spTree>
    <p:extLst>
      <p:ext uri="{BB962C8B-B14F-4D97-AF65-F5344CB8AC3E}">
        <p14:creationId xmlns:p14="http://schemas.microsoft.com/office/powerpoint/2010/main" val="393088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8:15   Ye judge after the flesh; I judge no man.</a:t>
            </a:r>
          </a:p>
        </p:txBody>
      </p:sp>
    </p:spTree>
    <p:extLst>
      <p:ext uri="{BB962C8B-B14F-4D97-AF65-F5344CB8AC3E}">
        <p14:creationId xmlns:p14="http://schemas.microsoft.com/office/powerpoint/2010/main" val="2749306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5:22-23   For the Father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 no man, but hath committed all judgment unto the Son:  23 That all men should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the Son, even as they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the Father. He that </a:t>
            </a:r>
            <a:r>
              <a:rPr lang="en-US" sz="4800" b="1" dirty="0" err="1">
                <a:solidFill>
                  <a:prstClr val="white"/>
                </a:solidFill>
                <a:latin typeface="Georgia" panose="02040502050405020303" pitchFamily="18" charset="0"/>
              </a:rPr>
              <a:t>honoureth</a:t>
            </a:r>
            <a:r>
              <a:rPr lang="en-US" sz="4800" b="1" dirty="0">
                <a:solidFill>
                  <a:prstClr val="white"/>
                </a:solidFill>
                <a:latin typeface="Georgia" panose="02040502050405020303" pitchFamily="18" charset="0"/>
              </a:rPr>
              <a:t> not the Son </a:t>
            </a:r>
            <a:r>
              <a:rPr lang="en-US" sz="4800" b="1" dirty="0" err="1">
                <a:solidFill>
                  <a:prstClr val="white"/>
                </a:solidFill>
                <a:latin typeface="Georgia" panose="02040502050405020303" pitchFamily="18" charset="0"/>
              </a:rPr>
              <a:t>honoureth</a:t>
            </a:r>
            <a:r>
              <a:rPr lang="en-US" sz="4800" b="1" dirty="0">
                <a:solidFill>
                  <a:prstClr val="white"/>
                </a:solidFill>
                <a:latin typeface="Georgia" panose="02040502050405020303" pitchFamily="18" charset="0"/>
              </a:rPr>
              <a:t> not the Father which hath sent him.</a:t>
            </a:r>
          </a:p>
        </p:txBody>
      </p:sp>
    </p:spTree>
    <p:extLst>
      <p:ext uri="{BB962C8B-B14F-4D97-AF65-F5344CB8AC3E}">
        <p14:creationId xmlns:p14="http://schemas.microsoft.com/office/powerpoint/2010/main" val="4225528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42391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8:16   And yet if I judge, my judgment is true: for I am not alone, but I and the Father that sent me.</a:t>
            </a:r>
          </a:p>
        </p:txBody>
      </p:sp>
    </p:spTree>
    <p:extLst>
      <p:ext uri="{BB962C8B-B14F-4D97-AF65-F5344CB8AC3E}">
        <p14:creationId xmlns:p14="http://schemas.microsoft.com/office/powerpoint/2010/main" val="1692788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8:17-18   It is also written in your law, that the testimony of two men is true.  18 I am one that bear witness of myself, and the Father that sent me </a:t>
            </a:r>
            <a:r>
              <a:rPr lang="en-US" sz="6000" b="1" dirty="0" err="1">
                <a:solidFill>
                  <a:prstClr val="white"/>
                </a:solidFill>
                <a:latin typeface="Georgia" panose="02040502050405020303" pitchFamily="18" charset="0"/>
              </a:rPr>
              <a:t>beareth</a:t>
            </a:r>
            <a:r>
              <a:rPr lang="en-US" sz="6000" b="1" dirty="0">
                <a:solidFill>
                  <a:prstClr val="white"/>
                </a:solidFill>
                <a:latin typeface="Georgia" panose="02040502050405020303" pitchFamily="18" charset="0"/>
              </a:rPr>
              <a:t> witness of me.</a:t>
            </a:r>
          </a:p>
        </p:txBody>
      </p:sp>
    </p:spTree>
    <p:extLst>
      <p:ext uri="{BB962C8B-B14F-4D97-AF65-F5344CB8AC3E}">
        <p14:creationId xmlns:p14="http://schemas.microsoft.com/office/powerpoint/2010/main" val="127446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17:6   At the mouth of two witnesses, or three witnesses, shall he that is worthy of death be put to death; but at the mouth of one witness he shall not be put to death.</a:t>
            </a:r>
          </a:p>
        </p:txBody>
      </p:sp>
    </p:spTree>
    <p:extLst>
      <p:ext uri="{BB962C8B-B14F-4D97-AF65-F5344CB8AC3E}">
        <p14:creationId xmlns:p14="http://schemas.microsoft.com/office/powerpoint/2010/main" val="2900272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19:15   One witness shall not rise up against a man for any iniquity, or for any sin, in any sin that he </a:t>
            </a:r>
            <a:r>
              <a:rPr lang="en-US" sz="4800" b="1" dirty="0" err="1">
                <a:solidFill>
                  <a:prstClr val="white"/>
                </a:solidFill>
                <a:latin typeface="Georgia" panose="02040502050405020303" pitchFamily="18" charset="0"/>
              </a:rPr>
              <a:t>sinneth</a:t>
            </a:r>
            <a:r>
              <a:rPr lang="en-US" sz="4800" b="1" dirty="0">
                <a:solidFill>
                  <a:prstClr val="white"/>
                </a:solidFill>
                <a:latin typeface="Georgia" panose="02040502050405020303" pitchFamily="18" charset="0"/>
              </a:rPr>
              <a:t>: at the mouth of two witnesses, or at the mouth of three witnesses, shall the matter be established.</a:t>
            </a:r>
          </a:p>
        </p:txBody>
      </p:sp>
    </p:spTree>
    <p:extLst>
      <p:ext uri="{BB962C8B-B14F-4D97-AF65-F5344CB8AC3E}">
        <p14:creationId xmlns:p14="http://schemas.microsoft.com/office/powerpoint/2010/main" val="174892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2 Samuel 6:7   And the anger of the LORD was kindled against </a:t>
            </a:r>
            <a:r>
              <a:rPr lang="en-US" sz="5800" b="1" dirty="0" err="1">
                <a:solidFill>
                  <a:schemeClr val="bg1"/>
                </a:solidFill>
                <a:latin typeface="Georgia" panose="02040502050405020303" pitchFamily="18" charset="0"/>
              </a:rPr>
              <a:t>Uzzah</a:t>
            </a:r>
            <a:r>
              <a:rPr lang="en-US" sz="5800" b="1" dirty="0">
                <a:solidFill>
                  <a:schemeClr val="bg1"/>
                </a:solidFill>
                <a:latin typeface="Georgia" panose="02040502050405020303" pitchFamily="18" charset="0"/>
              </a:rPr>
              <a:t>; and God smote him there for his error; and there he died by the ark of God.</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18:16   But if he will not hear thee, then take with thee one or two more, that in the mouth of two or three witnesses every word may be established.</a:t>
            </a:r>
          </a:p>
        </p:txBody>
      </p:sp>
    </p:spTree>
    <p:extLst>
      <p:ext uri="{BB962C8B-B14F-4D97-AF65-F5344CB8AC3E}">
        <p14:creationId xmlns:p14="http://schemas.microsoft.com/office/powerpoint/2010/main" val="1566479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13:1   This is the third time I am coming to you. In the mouth of two or three witnesses shall every word be established.</a:t>
            </a:r>
          </a:p>
        </p:txBody>
      </p:sp>
    </p:spTree>
    <p:extLst>
      <p:ext uri="{BB962C8B-B14F-4D97-AF65-F5344CB8AC3E}">
        <p14:creationId xmlns:p14="http://schemas.microsoft.com/office/powerpoint/2010/main" val="2356182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10:28   He that despised Moses' law died without mercy under two or three witnesses:</a:t>
            </a:r>
          </a:p>
        </p:txBody>
      </p:sp>
    </p:spTree>
    <p:extLst>
      <p:ext uri="{BB962C8B-B14F-4D97-AF65-F5344CB8AC3E}">
        <p14:creationId xmlns:p14="http://schemas.microsoft.com/office/powerpoint/2010/main" val="1756304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11:3   And I will give power unto my two witnesses, and they shall prophesy a thousand two hundred and threescore days, clothed in sackcloth.</a:t>
            </a:r>
          </a:p>
        </p:txBody>
      </p:sp>
    </p:spTree>
    <p:extLst>
      <p:ext uri="{BB962C8B-B14F-4D97-AF65-F5344CB8AC3E}">
        <p14:creationId xmlns:p14="http://schemas.microsoft.com/office/powerpoint/2010/main" val="1412330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8:19   Then said they unto him, Where is thy Father? Jesus answered, Ye neither know me, nor my Father: if ye had known me, ye should have known my Father also.</a:t>
            </a:r>
          </a:p>
        </p:txBody>
      </p:sp>
    </p:spTree>
    <p:extLst>
      <p:ext uri="{BB962C8B-B14F-4D97-AF65-F5344CB8AC3E}">
        <p14:creationId xmlns:p14="http://schemas.microsoft.com/office/powerpoint/2010/main" val="3612583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1:18   No man hath seen God at any time; the only begotten Son, which is in the bosom of the Father, he hath declared him.</a:t>
            </a:r>
          </a:p>
        </p:txBody>
      </p:sp>
    </p:spTree>
    <p:extLst>
      <p:ext uri="{BB962C8B-B14F-4D97-AF65-F5344CB8AC3E}">
        <p14:creationId xmlns:p14="http://schemas.microsoft.com/office/powerpoint/2010/main" val="3677946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6:46   Not that any man hath seen the Father, save he which is of God, he hath seen the Father.</a:t>
            </a:r>
          </a:p>
        </p:txBody>
      </p:sp>
    </p:spTree>
    <p:extLst>
      <p:ext uri="{BB962C8B-B14F-4D97-AF65-F5344CB8AC3E}">
        <p14:creationId xmlns:p14="http://schemas.microsoft.com/office/powerpoint/2010/main" val="2692014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8:20-21   These words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Jesus in the treasury, as he taught in the temple: and no man laid hands on him; for his hour was not yet come.  21 Then said Jesus again unto them, I go my way, and ye shall seek me, and shall die in your sins: whither I go, ye cannot come.</a:t>
            </a:r>
          </a:p>
        </p:txBody>
      </p:sp>
    </p:spTree>
    <p:extLst>
      <p:ext uri="{BB962C8B-B14F-4D97-AF65-F5344CB8AC3E}">
        <p14:creationId xmlns:p14="http://schemas.microsoft.com/office/powerpoint/2010/main" val="2313476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20:29   Jesus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Thomas, because thou hast seen me, thou hast believed: blessed are they that have not seen, and yet have believed.</a:t>
            </a:r>
          </a:p>
        </p:txBody>
      </p:sp>
    </p:spTree>
    <p:extLst>
      <p:ext uri="{BB962C8B-B14F-4D97-AF65-F5344CB8AC3E}">
        <p14:creationId xmlns:p14="http://schemas.microsoft.com/office/powerpoint/2010/main" val="3336232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8:22-23   Then said the Jews, Will he kill himself? because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Whither I go, ye cannot come.  23 And he said unto them, Ye are from beneath; I am from above: ye are of this world; I am not of this world.</a:t>
            </a:r>
          </a:p>
        </p:txBody>
      </p:sp>
    </p:spTree>
    <p:extLst>
      <p:ext uri="{BB962C8B-B14F-4D97-AF65-F5344CB8AC3E}">
        <p14:creationId xmlns:p14="http://schemas.microsoft.com/office/powerpoint/2010/main" val="228488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7:15-16   And the Jews </a:t>
            </a:r>
            <a:r>
              <a:rPr lang="en-US" sz="5800" b="1" dirty="0" err="1">
                <a:solidFill>
                  <a:schemeClr val="bg1"/>
                </a:solidFill>
                <a:latin typeface="Georgia" panose="02040502050405020303" pitchFamily="18" charset="0"/>
              </a:rPr>
              <a:t>marvelled</a:t>
            </a:r>
            <a:r>
              <a:rPr lang="en-US" sz="5800" b="1" dirty="0">
                <a:solidFill>
                  <a:schemeClr val="bg1"/>
                </a:solidFill>
                <a:latin typeface="Georgia" panose="02040502050405020303" pitchFamily="18" charset="0"/>
              </a:rPr>
              <a:t>, saying, How </a:t>
            </a:r>
            <a:r>
              <a:rPr lang="en-US" sz="5800" b="1" dirty="0" err="1">
                <a:solidFill>
                  <a:schemeClr val="bg1"/>
                </a:solidFill>
                <a:latin typeface="Georgia" panose="02040502050405020303" pitchFamily="18" charset="0"/>
              </a:rPr>
              <a:t>knoweth</a:t>
            </a:r>
            <a:r>
              <a:rPr lang="en-US" sz="5800" b="1" dirty="0">
                <a:solidFill>
                  <a:schemeClr val="bg1"/>
                </a:solidFill>
                <a:latin typeface="Georgia" panose="02040502050405020303" pitchFamily="18" charset="0"/>
              </a:rPr>
              <a:t> this man letters, having never learned?  16 Jesus answered them, and said, My doctrine is not mine, but his that sent me.</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8:24   I said therefore unto you, that ye shall die in your sins: for if ye believe not that I am he, ye shall die in your sins.</a:t>
            </a:r>
          </a:p>
        </p:txBody>
      </p:sp>
    </p:spTree>
    <p:extLst>
      <p:ext uri="{BB962C8B-B14F-4D97-AF65-F5344CB8AC3E}">
        <p14:creationId xmlns:p14="http://schemas.microsoft.com/office/powerpoint/2010/main" val="1998790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4:12   Neither is there salvation in any other: for there is none other name under heaven given among men, whereby we must be saved.</a:t>
            </a:r>
          </a:p>
        </p:txBody>
      </p:sp>
    </p:spTree>
    <p:extLst>
      <p:ext uri="{BB962C8B-B14F-4D97-AF65-F5344CB8AC3E}">
        <p14:creationId xmlns:p14="http://schemas.microsoft.com/office/powerpoint/2010/main" val="3584413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3901191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Deuteronomy 10:16   Circumcise therefore the foreskin of your heart, and be no more </a:t>
            </a:r>
            <a:r>
              <a:rPr lang="en-US" sz="7200" b="1" dirty="0" err="1">
                <a:solidFill>
                  <a:prstClr val="white"/>
                </a:solidFill>
                <a:latin typeface="Georgia" panose="02040502050405020303" pitchFamily="18" charset="0"/>
              </a:rPr>
              <a:t>stiffnecked</a:t>
            </a:r>
            <a:r>
              <a:rPr lang="en-US" sz="72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097176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4:42   And said unto the woman, Now we believe, not because of thy saying: for we have heard him ourselves, and know that this is indeed the Christ, the </a:t>
            </a:r>
            <a:r>
              <a:rPr lang="en-US" sz="6000" b="1" dirty="0" err="1">
                <a:solidFill>
                  <a:prstClr val="white"/>
                </a:solidFill>
                <a:latin typeface="Georgia" panose="02040502050405020303" pitchFamily="18" charset="0"/>
              </a:rPr>
              <a:t>Saviour</a:t>
            </a:r>
            <a:r>
              <a:rPr lang="en-US" sz="6000" b="1" dirty="0">
                <a:solidFill>
                  <a:prstClr val="white"/>
                </a:solidFill>
                <a:latin typeface="Georgia" panose="02040502050405020303" pitchFamily="18" charset="0"/>
              </a:rPr>
              <a:t> of the world.</a:t>
            </a:r>
          </a:p>
        </p:txBody>
      </p:sp>
    </p:spTree>
    <p:extLst>
      <p:ext uri="{BB962C8B-B14F-4D97-AF65-F5344CB8AC3E}">
        <p14:creationId xmlns:p14="http://schemas.microsoft.com/office/powerpoint/2010/main" val="188177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8:25-27   Then said they unto him, Who art thou? And Jesus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Even the same that I said unto you from the beginning.  26 I have many things to say and to judge of you: but he that sent me is true; and I speak to the world those things which I have heard of him.  27 They understood not that he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to them of the Father.</a:t>
            </a:r>
          </a:p>
        </p:txBody>
      </p:sp>
    </p:spTree>
    <p:extLst>
      <p:ext uri="{BB962C8B-B14F-4D97-AF65-F5344CB8AC3E}">
        <p14:creationId xmlns:p14="http://schemas.microsoft.com/office/powerpoint/2010/main" val="1390236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8:28   Then said Jesus unto them, When ye have lifted up the Son of man, then shall ye know that I am he, and that I do nothing of myself; but as my Father hath taught me, I speak these things.</a:t>
            </a:r>
          </a:p>
        </p:txBody>
      </p:sp>
    </p:spTree>
    <p:extLst>
      <p:ext uri="{BB962C8B-B14F-4D97-AF65-F5344CB8AC3E}">
        <p14:creationId xmlns:p14="http://schemas.microsoft.com/office/powerpoint/2010/main" val="4217226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8:29-30   And he that sent me is with me: the Father hath not left me alone; for I do always those things that please him.  30 As he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these words, many believed on him.</a:t>
            </a:r>
          </a:p>
        </p:txBody>
      </p:sp>
    </p:spTree>
    <p:extLst>
      <p:ext uri="{BB962C8B-B14F-4D97-AF65-F5344CB8AC3E}">
        <p14:creationId xmlns:p14="http://schemas.microsoft.com/office/powerpoint/2010/main" val="3677406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8:31-32   Then said Jesus to those Jews which believed on him, If ye continue in my word, then are ye my disciples indeed;  32 And ye shall know the truth, and the truth shall make you free.</a:t>
            </a:r>
          </a:p>
        </p:txBody>
      </p:sp>
    </p:spTree>
    <p:extLst>
      <p:ext uri="{BB962C8B-B14F-4D97-AF65-F5344CB8AC3E}">
        <p14:creationId xmlns:p14="http://schemas.microsoft.com/office/powerpoint/2010/main" val="1197788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6:25-26   Therefore I say unto you, Take no thought for your life, what ye shall eat, or what ye shall drink; nor yet for your body, what ye shall put on. Is not the life more than meat, and the body than raiment?  26 Behold the fowls of the air: for they sow not, neither do they reap, nor gather into barns; yet your heavenly Father </a:t>
            </a:r>
            <a:r>
              <a:rPr lang="en-US" sz="4000" b="1" dirty="0" err="1">
                <a:solidFill>
                  <a:prstClr val="white"/>
                </a:solidFill>
                <a:latin typeface="Georgia" panose="02040502050405020303" pitchFamily="18" charset="0"/>
              </a:rPr>
              <a:t>feedeth</a:t>
            </a:r>
            <a:r>
              <a:rPr lang="en-US" sz="4000" b="1" dirty="0">
                <a:solidFill>
                  <a:prstClr val="white"/>
                </a:solidFill>
                <a:latin typeface="Georgia" panose="02040502050405020303" pitchFamily="18" charset="0"/>
              </a:rPr>
              <a:t> them. Are ye not much better than they?</a:t>
            </a:r>
          </a:p>
        </p:txBody>
      </p:sp>
    </p:spTree>
    <p:extLst>
      <p:ext uri="{BB962C8B-B14F-4D97-AF65-F5344CB8AC3E}">
        <p14:creationId xmlns:p14="http://schemas.microsoft.com/office/powerpoint/2010/main" val="24872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8:33   They answered him, We be Abraham's seed, and were never in bondage to any man: how </a:t>
            </a:r>
            <a:r>
              <a:rPr lang="en-US" sz="6000" b="1" dirty="0" err="1">
                <a:solidFill>
                  <a:prstClr val="white"/>
                </a:solidFill>
                <a:latin typeface="Georgia" panose="02040502050405020303" pitchFamily="18" charset="0"/>
              </a:rPr>
              <a:t>sayest</a:t>
            </a:r>
            <a:r>
              <a:rPr lang="en-US" sz="6000" b="1" dirty="0">
                <a:solidFill>
                  <a:prstClr val="white"/>
                </a:solidFill>
                <a:latin typeface="Georgia" panose="02040502050405020303" pitchFamily="18" charset="0"/>
              </a:rPr>
              <a:t> thou, Ye shall be made free?</a:t>
            </a:r>
          </a:p>
        </p:txBody>
      </p:sp>
    </p:spTree>
    <p:extLst>
      <p:ext uri="{BB962C8B-B14F-4D97-AF65-F5344CB8AC3E}">
        <p14:creationId xmlns:p14="http://schemas.microsoft.com/office/powerpoint/2010/main" val="3653026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8:34-35   Jesus answered them, Verily, verily, I say unto you, Whosoever </a:t>
            </a:r>
            <a:r>
              <a:rPr lang="en-US" sz="5400" b="1" dirty="0" err="1">
                <a:solidFill>
                  <a:prstClr val="white"/>
                </a:solidFill>
                <a:latin typeface="Georgia" panose="02040502050405020303" pitchFamily="18" charset="0"/>
              </a:rPr>
              <a:t>committeth</a:t>
            </a:r>
            <a:r>
              <a:rPr lang="en-US" sz="5400" b="1" dirty="0">
                <a:solidFill>
                  <a:prstClr val="white"/>
                </a:solidFill>
                <a:latin typeface="Georgia" panose="02040502050405020303" pitchFamily="18" charset="0"/>
              </a:rPr>
              <a:t> sin is the servant of sin.  35 And the servant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not in the house for ever: but the Son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ever.</a:t>
            </a:r>
          </a:p>
        </p:txBody>
      </p:sp>
    </p:spTree>
    <p:extLst>
      <p:ext uri="{BB962C8B-B14F-4D97-AF65-F5344CB8AC3E}">
        <p14:creationId xmlns:p14="http://schemas.microsoft.com/office/powerpoint/2010/main" val="298864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4:28-29   Now we, brethren, as Isaac was, are the children of promise.  29 But as then he that was born after the flesh persecuted him that was born after the Spirit, even so it is now.</a:t>
            </a:r>
          </a:p>
        </p:txBody>
      </p:sp>
    </p:spTree>
    <p:extLst>
      <p:ext uri="{BB962C8B-B14F-4D97-AF65-F5344CB8AC3E}">
        <p14:creationId xmlns:p14="http://schemas.microsoft.com/office/powerpoint/2010/main" val="2869653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Galatians 4:30-31   Nevertheless what </a:t>
            </a:r>
            <a:r>
              <a:rPr lang="en-US" sz="5000" b="1" dirty="0" err="1">
                <a:solidFill>
                  <a:prstClr val="white"/>
                </a:solidFill>
                <a:latin typeface="Georgia" panose="02040502050405020303" pitchFamily="18" charset="0"/>
              </a:rPr>
              <a:t>saith</a:t>
            </a:r>
            <a:r>
              <a:rPr lang="en-US" sz="5000" b="1" dirty="0">
                <a:solidFill>
                  <a:prstClr val="white"/>
                </a:solidFill>
                <a:latin typeface="Georgia" panose="02040502050405020303" pitchFamily="18" charset="0"/>
              </a:rPr>
              <a:t> the scripture? Cast out the bondwoman and her son: for the son of the bondwoman shall not be heir with the son of the freewoman.  31 So then, brethren, we are not children of the bondwoman, but of the free.</a:t>
            </a:r>
          </a:p>
        </p:txBody>
      </p:sp>
    </p:spTree>
    <p:extLst>
      <p:ext uri="{BB962C8B-B14F-4D97-AF65-F5344CB8AC3E}">
        <p14:creationId xmlns:p14="http://schemas.microsoft.com/office/powerpoint/2010/main" val="1780321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21:9-10   And Sarah saw the son of Hagar the Egyptian, which she had born unto Abraham, mocking.  10 Wherefore she said unto Abraham, Cast out this bondwoman and her son: for the son of this bondwoman shall not be heir with my son, even with Isaac.</a:t>
            </a:r>
          </a:p>
        </p:txBody>
      </p:sp>
    </p:spTree>
    <p:extLst>
      <p:ext uri="{BB962C8B-B14F-4D97-AF65-F5344CB8AC3E}">
        <p14:creationId xmlns:p14="http://schemas.microsoft.com/office/powerpoint/2010/main" val="3131017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8:36   If the Son therefore shall make you free, ye shall be free indeed.</a:t>
            </a:r>
          </a:p>
        </p:txBody>
      </p:sp>
    </p:spTree>
    <p:extLst>
      <p:ext uri="{BB962C8B-B14F-4D97-AF65-F5344CB8AC3E}">
        <p14:creationId xmlns:p14="http://schemas.microsoft.com/office/powerpoint/2010/main" val="1458563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8:37-38   I know that ye are Abraham's seed; but ye seek to kill me, because my word hath no place in you.  38 I speak that which I have seen with my Father: and ye do that which ye have seen with your father.</a:t>
            </a:r>
          </a:p>
        </p:txBody>
      </p:sp>
    </p:spTree>
    <p:extLst>
      <p:ext uri="{BB962C8B-B14F-4D97-AF65-F5344CB8AC3E}">
        <p14:creationId xmlns:p14="http://schemas.microsoft.com/office/powerpoint/2010/main" val="42640842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8:39   They answered and said unto him, Abraham is our father.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them, If ye were Abraham's children, ye would do the works of Abraham.</a:t>
            </a:r>
          </a:p>
        </p:txBody>
      </p:sp>
    </p:spTree>
    <p:extLst>
      <p:ext uri="{BB962C8B-B14F-4D97-AF65-F5344CB8AC3E}">
        <p14:creationId xmlns:p14="http://schemas.microsoft.com/office/powerpoint/2010/main" val="3033534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8:40   But now ye seek to kill me, a man that hath told you the truth, which I have heard of God: this did not Abraham.</a:t>
            </a:r>
          </a:p>
        </p:txBody>
      </p:sp>
    </p:spTree>
    <p:extLst>
      <p:ext uri="{BB962C8B-B14F-4D97-AF65-F5344CB8AC3E}">
        <p14:creationId xmlns:p14="http://schemas.microsoft.com/office/powerpoint/2010/main" val="508018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8:41   Ye do the deeds of your father. Then said they to him, We be not born of fornication; we have one Father, even God.</a:t>
            </a:r>
          </a:p>
        </p:txBody>
      </p:sp>
    </p:spTree>
    <p:extLst>
      <p:ext uri="{BB962C8B-B14F-4D97-AF65-F5344CB8AC3E}">
        <p14:creationId xmlns:p14="http://schemas.microsoft.com/office/powerpoint/2010/main" val="235516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7:39   (But this </a:t>
            </a:r>
            <a:r>
              <a:rPr lang="en-US" sz="5800" b="1" dirty="0" err="1">
                <a:solidFill>
                  <a:prstClr val="white"/>
                </a:solidFill>
                <a:latin typeface="Georgia" panose="02040502050405020303" pitchFamily="18" charset="0"/>
              </a:rPr>
              <a:t>spake</a:t>
            </a:r>
            <a:r>
              <a:rPr lang="en-US" sz="5800" b="1" dirty="0">
                <a:solidFill>
                  <a:prstClr val="white"/>
                </a:solidFill>
                <a:latin typeface="Georgia" panose="02040502050405020303" pitchFamily="18" charset="0"/>
              </a:rPr>
              <a:t>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12:6-8   For whom the Lord </a:t>
            </a:r>
            <a:r>
              <a:rPr lang="en-US" sz="4400" b="1" dirty="0" err="1">
                <a:solidFill>
                  <a:prstClr val="white"/>
                </a:solidFill>
                <a:latin typeface="Georgia" panose="02040502050405020303" pitchFamily="18" charset="0"/>
              </a:rPr>
              <a:t>loveth</a:t>
            </a:r>
            <a:r>
              <a:rPr lang="en-US" sz="4400" b="1" dirty="0">
                <a:solidFill>
                  <a:prstClr val="white"/>
                </a:solidFill>
                <a:latin typeface="Georgia" panose="02040502050405020303" pitchFamily="18" charset="0"/>
              </a:rPr>
              <a:t> he </a:t>
            </a:r>
            <a:r>
              <a:rPr lang="en-US" sz="4400" b="1" dirty="0" err="1">
                <a:solidFill>
                  <a:prstClr val="white"/>
                </a:solidFill>
                <a:latin typeface="Georgia" panose="02040502050405020303" pitchFamily="18" charset="0"/>
              </a:rPr>
              <a:t>chasteneth</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scourgeth</a:t>
            </a:r>
            <a:r>
              <a:rPr lang="en-US" sz="4400" b="1" dirty="0">
                <a:solidFill>
                  <a:prstClr val="white"/>
                </a:solidFill>
                <a:latin typeface="Georgia" panose="02040502050405020303" pitchFamily="18" charset="0"/>
              </a:rPr>
              <a:t> every son whom he </a:t>
            </a:r>
            <a:r>
              <a:rPr lang="en-US" sz="4400" b="1" dirty="0" err="1">
                <a:solidFill>
                  <a:prstClr val="white"/>
                </a:solidFill>
                <a:latin typeface="Georgia" panose="02040502050405020303" pitchFamily="18" charset="0"/>
              </a:rPr>
              <a:t>receiveth</a:t>
            </a:r>
            <a:r>
              <a:rPr lang="en-US" sz="4400" b="1" dirty="0">
                <a:solidFill>
                  <a:prstClr val="white"/>
                </a:solidFill>
                <a:latin typeface="Georgia" panose="02040502050405020303" pitchFamily="18" charset="0"/>
              </a:rPr>
              <a:t>.  7 If ye endure chastening, God </a:t>
            </a:r>
            <a:r>
              <a:rPr lang="en-US" sz="4400" b="1" dirty="0" err="1">
                <a:solidFill>
                  <a:prstClr val="white"/>
                </a:solidFill>
                <a:latin typeface="Georgia" panose="02040502050405020303" pitchFamily="18" charset="0"/>
              </a:rPr>
              <a:t>dealeth</a:t>
            </a:r>
            <a:r>
              <a:rPr lang="en-US" sz="4400" b="1" dirty="0">
                <a:solidFill>
                  <a:prstClr val="white"/>
                </a:solidFill>
                <a:latin typeface="Georgia" panose="02040502050405020303" pitchFamily="18" charset="0"/>
              </a:rPr>
              <a:t> with you as with sons; for what son is he whom the father </a:t>
            </a:r>
            <a:r>
              <a:rPr lang="en-US" sz="4400" b="1" dirty="0" err="1">
                <a:solidFill>
                  <a:prstClr val="white"/>
                </a:solidFill>
                <a:latin typeface="Georgia" panose="02040502050405020303" pitchFamily="18" charset="0"/>
              </a:rPr>
              <a:t>chasteneth</a:t>
            </a:r>
            <a:r>
              <a:rPr lang="en-US" sz="4400" b="1" dirty="0">
                <a:solidFill>
                  <a:prstClr val="white"/>
                </a:solidFill>
                <a:latin typeface="Georgia" panose="02040502050405020303" pitchFamily="18" charset="0"/>
              </a:rPr>
              <a:t> not?  8 But if ye be without chastisement, whereof all are partakers, then are ye bastards, and not sons.</a:t>
            </a:r>
          </a:p>
        </p:txBody>
      </p:sp>
    </p:spTree>
    <p:extLst>
      <p:ext uri="{BB962C8B-B14F-4D97-AF65-F5344CB8AC3E}">
        <p14:creationId xmlns:p14="http://schemas.microsoft.com/office/powerpoint/2010/main" val="3958729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8:14-15   For as many as are led by the Spirit of God, they are the sons of God.  15 For ye have not received the spirit of bondage again to fear; but ye have received the Spirit of adoption, whereby we cry, Abba, Father.</a:t>
            </a:r>
          </a:p>
        </p:txBody>
      </p:sp>
    </p:spTree>
    <p:extLst>
      <p:ext uri="{BB962C8B-B14F-4D97-AF65-F5344CB8AC3E}">
        <p14:creationId xmlns:p14="http://schemas.microsoft.com/office/powerpoint/2010/main" val="882961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8:42   Jesus said unto them, If God were your Father, ye would love me: for I proceeded forth and came from God; neither came I of myself, but he sent me.</a:t>
            </a:r>
          </a:p>
        </p:txBody>
      </p:sp>
    </p:spTree>
    <p:extLst>
      <p:ext uri="{BB962C8B-B14F-4D97-AF65-F5344CB8AC3E}">
        <p14:creationId xmlns:p14="http://schemas.microsoft.com/office/powerpoint/2010/main" val="1677003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8:43   Why do ye not understand my speech? even because ye cannot hear my word.</a:t>
            </a:r>
          </a:p>
        </p:txBody>
      </p:sp>
    </p:spTree>
    <p:extLst>
      <p:ext uri="{BB962C8B-B14F-4D97-AF65-F5344CB8AC3E}">
        <p14:creationId xmlns:p14="http://schemas.microsoft.com/office/powerpoint/2010/main" val="19536265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8:44   Ye are of your father the devil, and the lusts of your father ye will do. He was a murderer from the beginning, and abode not in the truth, because there is no truth in him. When he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a lie, he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of his own: for he is a liar, and the father of it.</a:t>
            </a:r>
          </a:p>
        </p:txBody>
      </p:sp>
    </p:spTree>
    <p:extLst>
      <p:ext uri="{BB962C8B-B14F-4D97-AF65-F5344CB8AC3E}">
        <p14:creationId xmlns:p14="http://schemas.microsoft.com/office/powerpoint/2010/main" val="4057952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3:8   He that </a:t>
            </a:r>
            <a:r>
              <a:rPr lang="en-US" sz="5400" b="1" dirty="0" err="1">
                <a:solidFill>
                  <a:prstClr val="white"/>
                </a:solidFill>
                <a:latin typeface="Georgia" panose="02040502050405020303" pitchFamily="18" charset="0"/>
              </a:rPr>
              <a:t>committeth</a:t>
            </a:r>
            <a:r>
              <a:rPr lang="en-US" sz="5400" b="1" dirty="0">
                <a:solidFill>
                  <a:prstClr val="white"/>
                </a:solidFill>
                <a:latin typeface="Georgia" panose="02040502050405020303" pitchFamily="18" charset="0"/>
              </a:rPr>
              <a:t> sin is of the devil; for the devil </a:t>
            </a:r>
            <a:r>
              <a:rPr lang="en-US" sz="5400" b="1" dirty="0" err="1">
                <a:solidFill>
                  <a:prstClr val="white"/>
                </a:solidFill>
                <a:latin typeface="Georgia" panose="02040502050405020303" pitchFamily="18" charset="0"/>
              </a:rPr>
              <a:t>sinneth</a:t>
            </a:r>
            <a:r>
              <a:rPr lang="en-US" sz="5400" b="1" dirty="0">
                <a:solidFill>
                  <a:prstClr val="white"/>
                </a:solidFill>
                <a:latin typeface="Georgia" panose="02040502050405020303" pitchFamily="18" charset="0"/>
              </a:rPr>
              <a:t> from the beginning. For this purpose the Son of God was manifested, that he might destroy the works of the devil.</a:t>
            </a:r>
          </a:p>
        </p:txBody>
      </p:sp>
    </p:spTree>
    <p:extLst>
      <p:ext uri="{BB962C8B-B14F-4D97-AF65-F5344CB8AC3E}">
        <p14:creationId xmlns:p14="http://schemas.microsoft.com/office/powerpoint/2010/main" val="451836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8:45   And because I tell you the truth, ye believe me not.</a:t>
            </a:r>
          </a:p>
        </p:txBody>
      </p:sp>
    </p:spTree>
    <p:extLst>
      <p:ext uri="{BB962C8B-B14F-4D97-AF65-F5344CB8AC3E}">
        <p14:creationId xmlns:p14="http://schemas.microsoft.com/office/powerpoint/2010/main" val="8245308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8:46-47   Which of you </a:t>
            </a:r>
            <a:r>
              <a:rPr lang="en-US" sz="5400" b="1" dirty="0" err="1">
                <a:solidFill>
                  <a:prstClr val="white"/>
                </a:solidFill>
                <a:latin typeface="Georgia" panose="02040502050405020303" pitchFamily="18" charset="0"/>
              </a:rPr>
              <a:t>convinceth</a:t>
            </a:r>
            <a:r>
              <a:rPr lang="en-US" sz="5400" b="1" dirty="0">
                <a:solidFill>
                  <a:prstClr val="white"/>
                </a:solidFill>
                <a:latin typeface="Georgia" panose="02040502050405020303" pitchFamily="18" charset="0"/>
              </a:rPr>
              <a:t> me of sin? And if I say the truth, why do ye not believe me?  47 He that is of God </a:t>
            </a:r>
            <a:r>
              <a:rPr lang="en-US" sz="5400" b="1" dirty="0" err="1">
                <a:solidFill>
                  <a:prstClr val="white"/>
                </a:solidFill>
                <a:latin typeface="Georgia" panose="02040502050405020303" pitchFamily="18" charset="0"/>
              </a:rPr>
              <a:t>heareth</a:t>
            </a:r>
            <a:r>
              <a:rPr lang="en-US" sz="5400" b="1" dirty="0">
                <a:solidFill>
                  <a:prstClr val="white"/>
                </a:solidFill>
                <a:latin typeface="Georgia" panose="02040502050405020303" pitchFamily="18" charset="0"/>
              </a:rPr>
              <a:t> God's words: ye therefore hear them not, because ye are not of God.</a:t>
            </a:r>
          </a:p>
        </p:txBody>
      </p:sp>
    </p:spTree>
    <p:extLst>
      <p:ext uri="{BB962C8B-B14F-4D97-AF65-F5344CB8AC3E}">
        <p14:creationId xmlns:p14="http://schemas.microsoft.com/office/powerpoint/2010/main" val="291752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2304222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8:48-50   Then answered the Jews, and said unto him, Say we not well that thou art a Samaritan, and hast a devil?  49 Jesus answered, I have not a devil; but I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my Father, and ye do </a:t>
            </a:r>
            <a:r>
              <a:rPr lang="en-US" sz="4800" b="1" dirty="0" err="1">
                <a:solidFill>
                  <a:prstClr val="white"/>
                </a:solidFill>
                <a:latin typeface="Georgia" panose="02040502050405020303" pitchFamily="18" charset="0"/>
              </a:rPr>
              <a:t>dishonour</a:t>
            </a:r>
            <a:r>
              <a:rPr lang="en-US" sz="4800" b="1" dirty="0">
                <a:solidFill>
                  <a:prstClr val="white"/>
                </a:solidFill>
                <a:latin typeface="Georgia" panose="02040502050405020303" pitchFamily="18" charset="0"/>
              </a:rPr>
              <a:t> me.  50 And I seek not mine own glory: there is one that </a:t>
            </a:r>
            <a:r>
              <a:rPr lang="en-US" sz="4800" b="1" dirty="0" err="1">
                <a:solidFill>
                  <a:prstClr val="white"/>
                </a:solidFill>
                <a:latin typeface="Georgia" panose="02040502050405020303" pitchFamily="18" charset="0"/>
              </a:rPr>
              <a:t>seeketh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judgeth</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49767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7:45-46   Then came the officers to the chief priests and Pharisees; and they said unto them, Why have ye not brought him?  46 The officers answered, Never man </a:t>
            </a:r>
            <a:r>
              <a:rPr lang="en-US" sz="5400" b="1" dirty="0" err="1">
                <a:solidFill>
                  <a:schemeClr val="bg1"/>
                </a:solidFill>
                <a:latin typeface="Georgia" panose="02040502050405020303" pitchFamily="18" charset="0"/>
              </a:rPr>
              <a:t>spake</a:t>
            </a:r>
            <a:r>
              <a:rPr lang="en-US" sz="5400" b="1" dirty="0">
                <a:solidFill>
                  <a:schemeClr val="bg1"/>
                </a:solidFill>
                <a:latin typeface="Georgia" panose="02040502050405020303" pitchFamily="18" charset="0"/>
              </a:rPr>
              <a:t> like this man.</a:t>
            </a:r>
          </a:p>
        </p:txBody>
      </p:sp>
    </p:spTree>
    <p:extLst>
      <p:ext uri="{BB962C8B-B14F-4D97-AF65-F5344CB8AC3E}">
        <p14:creationId xmlns:p14="http://schemas.microsoft.com/office/powerpoint/2010/main" val="25476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2:10-11   That at the name of Jesus every knee should bow, of things in heaven, and things in earth, and things under the earth;  11 And that every tongue should confess that Jesus Christ is Lord, to the glory of God the Father.</a:t>
            </a:r>
          </a:p>
        </p:txBody>
      </p:sp>
    </p:spTree>
    <p:extLst>
      <p:ext uri="{BB962C8B-B14F-4D97-AF65-F5344CB8AC3E}">
        <p14:creationId xmlns:p14="http://schemas.microsoft.com/office/powerpoint/2010/main" val="4207514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8:51   Verily, verily, I say unto you, If a man keep my saying, he shall never see death.</a:t>
            </a:r>
          </a:p>
        </p:txBody>
      </p:sp>
    </p:spTree>
    <p:extLst>
      <p:ext uri="{BB962C8B-B14F-4D97-AF65-F5344CB8AC3E}">
        <p14:creationId xmlns:p14="http://schemas.microsoft.com/office/powerpoint/2010/main" val="3618356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8:52-53   Then said the Jews unto him, Now we know that thou hast a devil. Abraham is dead, and the prophets; and thou </a:t>
            </a:r>
            <a:r>
              <a:rPr lang="en-US" sz="4400" b="1" dirty="0" err="1">
                <a:solidFill>
                  <a:prstClr val="white"/>
                </a:solidFill>
                <a:latin typeface="Georgia" panose="02040502050405020303" pitchFamily="18" charset="0"/>
              </a:rPr>
              <a:t>sayest</a:t>
            </a:r>
            <a:r>
              <a:rPr lang="en-US" sz="4400" b="1" dirty="0">
                <a:solidFill>
                  <a:prstClr val="white"/>
                </a:solidFill>
                <a:latin typeface="Georgia" panose="02040502050405020303" pitchFamily="18" charset="0"/>
              </a:rPr>
              <a:t>, If a man keep my saying, he shall never taste of death.  53 Art thou greater than our father Abraham, which is dead? and the prophets are dead: whom </a:t>
            </a:r>
            <a:r>
              <a:rPr lang="en-US" sz="4400" b="1" dirty="0" err="1">
                <a:solidFill>
                  <a:prstClr val="white"/>
                </a:solidFill>
                <a:latin typeface="Georgia" panose="02040502050405020303" pitchFamily="18" charset="0"/>
              </a:rPr>
              <a:t>makest</a:t>
            </a:r>
            <a:r>
              <a:rPr lang="en-US" sz="4400" b="1" dirty="0">
                <a:solidFill>
                  <a:prstClr val="white"/>
                </a:solidFill>
                <a:latin typeface="Georgia" panose="02040502050405020303" pitchFamily="18" charset="0"/>
              </a:rPr>
              <a:t> thou thyself?</a:t>
            </a:r>
          </a:p>
        </p:txBody>
      </p:sp>
    </p:spTree>
    <p:extLst>
      <p:ext uri="{BB962C8B-B14F-4D97-AF65-F5344CB8AC3E}">
        <p14:creationId xmlns:p14="http://schemas.microsoft.com/office/powerpoint/2010/main" val="4165232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19:7   The Jews answered him, We have a law, and by our law he ought to die, because he made himself the Son of God.</a:t>
            </a:r>
          </a:p>
        </p:txBody>
      </p:sp>
    </p:spTree>
    <p:extLst>
      <p:ext uri="{BB962C8B-B14F-4D97-AF65-F5344CB8AC3E}">
        <p14:creationId xmlns:p14="http://schemas.microsoft.com/office/powerpoint/2010/main" val="308473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8:54-55   Jesus answered, If I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myself, my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is nothing: it is my Father that </a:t>
            </a:r>
            <a:r>
              <a:rPr lang="en-US" sz="4400" b="1" dirty="0" err="1">
                <a:solidFill>
                  <a:prstClr val="white"/>
                </a:solidFill>
                <a:latin typeface="Georgia" panose="02040502050405020303" pitchFamily="18" charset="0"/>
              </a:rPr>
              <a:t>honoureth</a:t>
            </a:r>
            <a:r>
              <a:rPr lang="en-US" sz="4400" b="1" dirty="0">
                <a:solidFill>
                  <a:prstClr val="white"/>
                </a:solidFill>
                <a:latin typeface="Georgia" panose="02040502050405020303" pitchFamily="18" charset="0"/>
              </a:rPr>
              <a:t> me; of whom ye say, that he is your God:  55 Yet ye have not known him; but I know him: and if I should say, I know him not, I shall be a liar like unto you: but I know him, and keep his saying.</a:t>
            </a:r>
          </a:p>
        </p:txBody>
      </p:sp>
    </p:spTree>
    <p:extLst>
      <p:ext uri="{BB962C8B-B14F-4D97-AF65-F5344CB8AC3E}">
        <p14:creationId xmlns:p14="http://schemas.microsoft.com/office/powerpoint/2010/main" val="37148455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8:56   Your father Abraham rejoiced to see my day: and he saw it, and was glad.</a:t>
            </a:r>
          </a:p>
        </p:txBody>
      </p:sp>
    </p:spTree>
    <p:extLst>
      <p:ext uri="{BB962C8B-B14F-4D97-AF65-F5344CB8AC3E}">
        <p14:creationId xmlns:p14="http://schemas.microsoft.com/office/powerpoint/2010/main" val="4011356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18:1-3   And the LORD appeared unto him in the plains of </a:t>
            </a:r>
            <a:r>
              <a:rPr lang="en-US" sz="4000" b="1" dirty="0" err="1">
                <a:solidFill>
                  <a:prstClr val="white"/>
                </a:solidFill>
                <a:latin typeface="Georgia" panose="02040502050405020303" pitchFamily="18" charset="0"/>
              </a:rPr>
              <a:t>Mamre</a:t>
            </a:r>
            <a:r>
              <a:rPr lang="en-US" sz="4000" b="1" dirty="0">
                <a:solidFill>
                  <a:prstClr val="white"/>
                </a:solidFill>
                <a:latin typeface="Georgia" panose="02040502050405020303" pitchFamily="18" charset="0"/>
              </a:rPr>
              <a:t>: and he sat in the tent door in the heat of the day;  2 And he lift up his eyes and looked, and, lo, three men stood by him: and when he saw them, he ran to meet them from the tent door, and bowed himself toward the ground,  3 And said, My Lord, if now I have found </a:t>
            </a:r>
            <a:r>
              <a:rPr lang="en-US" sz="4000" b="1" dirty="0" err="1">
                <a:solidFill>
                  <a:prstClr val="white"/>
                </a:solidFill>
                <a:latin typeface="Georgia" panose="02040502050405020303" pitchFamily="18" charset="0"/>
              </a:rPr>
              <a:t>favour</a:t>
            </a:r>
            <a:r>
              <a:rPr lang="en-US" sz="4000" b="1" dirty="0">
                <a:solidFill>
                  <a:prstClr val="white"/>
                </a:solidFill>
                <a:latin typeface="Georgia" panose="02040502050405020303" pitchFamily="18" charset="0"/>
              </a:rPr>
              <a:t> in thy sight, pass not away, I pray thee, from thy servant:</a:t>
            </a:r>
          </a:p>
        </p:txBody>
      </p:sp>
    </p:spTree>
    <p:extLst>
      <p:ext uri="{BB962C8B-B14F-4D97-AF65-F5344CB8AC3E}">
        <p14:creationId xmlns:p14="http://schemas.microsoft.com/office/powerpoint/2010/main" val="33998390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8:57-59   Then said the Jews unto him, Thou art not yet fifty years old, and hast thou seen Abraham?  58 Jesus said unto them, Verily, verily, I say unto you, Before Abraham was, I am.  59 Then took they up stones to cast at him: but Jesus hid himself, and went out of the temple, going through the midst of them, and so passed by.</a:t>
            </a:r>
          </a:p>
        </p:txBody>
      </p:sp>
    </p:spTree>
    <p:extLst>
      <p:ext uri="{BB962C8B-B14F-4D97-AF65-F5344CB8AC3E}">
        <p14:creationId xmlns:p14="http://schemas.microsoft.com/office/powerpoint/2010/main" val="423790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7:50-51   Nicodemus </a:t>
            </a:r>
            <a:r>
              <a:rPr lang="en-US" sz="5800" b="1" dirty="0" err="1">
                <a:solidFill>
                  <a:schemeClr val="bg1"/>
                </a:solidFill>
                <a:latin typeface="Georgia" panose="02040502050405020303" pitchFamily="18" charset="0"/>
              </a:rPr>
              <a:t>saith</a:t>
            </a:r>
            <a:r>
              <a:rPr lang="en-US" sz="5800" b="1" dirty="0">
                <a:solidFill>
                  <a:schemeClr val="bg1"/>
                </a:solidFill>
                <a:latin typeface="Georgia" panose="02040502050405020303" pitchFamily="18" charset="0"/>
              </a:rPr>
              <a:t> unto them, (he that came to Jesus by night, being one of them,)  51 Doth our law judge any man, before it hear him, and know what he doeth?</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34309</TotalTime>
  <Words>4067</Words>
  <Application>Microsoft Office PowerPoint</Application>
  <PresentationFormat>Widescreen</PresentationFormat>
  <Paragraphs>171</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395</cp:revision>
  <cp:lastPrinted>2020-01-28T17:57:24Z</cp:lastPrinted>
  <dcterms:created xsi:type="dcterms:W3CDTF">2019-08-31T20:33:16Z</dcterms:created>
  <dcterms:modified xsi:type="dcterms:W3CDTF">2021-09-02T02:57:04Z</dcterms:modified>
</cp:coreProperties>
</file>