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05" r:id="rId6"/>
    <p:sldId id="609" r:id="rId7"/>
    <p:sldId id="610" r:id="rId8"/>
    <p:sldId id="612" r:id="rId9"/>
    <p:sldId id="619" r:id="rId10"/>
    <p:sldId id="621" r:id="rId11"/>
    <p:sldId id="631" r:id="rId12"/>
    <p:sldId id="632" r:id="rId13"/>
    <p:sldId id="635" r:id="rId14"/>
    <p:sldId id="636" r:id="rId15"/>
    <p:sldId id="637" r:id="rId16"/>
    <p:sldId id="640" r:id="rId17"/>
    <p:sldId id="641" r:id="rId18"/>
    <p:sldId id="644" r:id="rId19"/>
    <p:sldId id="645" r:id="rId20"/>
    <p:sldId id="646" r:id="rId21"/>
    <p:sldId id="648" r:id="rId22"/>
    <p:sldId id="649" r:id="rId23"/>
    <p:sldId id="652" r:id="rId24"/>
    <p:sldId id="653" r:id="rId25"/>
    <p:sldId id="655" r:id="rId26"/>
    <p:sldId id="656" r:id="rId27"/>
    <p:sldId id="657" r:id="rId28"/>
    <p:sldId id="658" r:id="rId29"/>
    <p:sldId id="659" r:id="rId30"/>
    <p:sldId id="660" r:id="rId31"/>
    <p:sldId id="661" r:id="rId32"/>
    <p:sldId id="662" r:id="rId33"/>
    <p:sldId id="663" r:id="rId34"/>
    <p:sldId id="664" r:id="rId35"/>
    <p:sldId id="665" r:id="rId36"/>
    <p:sldId id="666" r:id="rId37"/>
    <p:sldId id="667" r:id="rId38"/>
    <p:sldId id="668" r:id="rId39"/>
    <p:sldId id="669" r:id="rId40"/>
    <p:sldId id="670" r:id="rId41"/>
    <p:sldId id="671" r:id="rId42"/>
    <p:sldId id="672" r:id="rId43"/>
    <p:sldId id="673" r:id="rId44"/>
    <p:sldId id="674" r:id="rId45"/>
    <p:sldId id="675" r:id="rId46"/>
    <p:sldId id="676" r:id="rId47"/>
    <p:sldId id="677" r:id="rId48"/>
    <p:sldId id="678" r:id="rId49"/>
    <p:sldId id="679" r:id="rId50"/>
    <p:sldId id="680" r:id="rId51"/>
    <p:sldId id="681" r:id="rId52"/>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1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10/23/2020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10/23/2020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10/23/2020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10/23/2020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8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Ezekiel 16:33   They give gifts to all whores: but thou </a:t>
            </a:r>
            <a:r>
              <a:rPr lang="en-US" sz="6000" b="1" dirty="0" err="1">
                <a:solidFill>
                  <a:prstClr val="white"/>
                </a:solidFill>
                <a:latin typeface="Georgia" panose="02040502050405020303" pitchFamily="18" charset="0"/>
              </a:rPr>
              <a:t>givest</a:t>
            </a:r>
            <a:r>
              <a:rPr lang="en-US" sz="6000" b="1" dirty="0">
                <a:solidFill>
                  <a:prstClr val="white"/>
                </a:solidFill>
                <a:latin typeface="Georgia" panose="02040502050405020303" pitchFamily="18" charset="0"/>
              </a:rPr>
              <a:t> thy gifts to all thy lovers, and </a:t>
            </a:r>
            <a:r>
              <a:rPr lang="en-US" sz="6000" b="1" dirty="0" err="1">
                <a:solidFill>
                  <a:prstClr val="white"/>
                </a:solidFill>
                <a:latin typeface="Georgia" panose="02040502050405020303" pitchFamily="18" charset="0"/>
              </a:rPr>
              <a:t>hirest</a:t>
            </a:r>
            <a:r>
              <a:rPr lang="en-US" sz="6000" b="1" dirty="0">
                <a:solidFill>
                  <a:prstClr val="white"/>
                </a:solidFill>
                <a:latin typeface="Georgia" panose="02040502050405020303" pitchFamily="18" charset="0"/>
              </a:rPr>
              <a:t> them, that they may come unto thee on every side for thy whoredom.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27212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221968"/>
            <a:ext cx="11762509" cy="4154984"/>
          </a:xfrm>
          <a:prstGeom prst="rect">
            <a:avLst/>
          </a:prstGeom>
        </p:spPr>
        <p:txBody>
          <a:bodyPr wrap="square">
            <a:spAutoFit/>
          </a:bodyPr>
          <a:lstStyle/>
          <a:p>
            <a:pPr algn="just"/>
            <a:r>
              <a:rPr lang="en-US" sz="6600" b="1" dirty="0">
                <a:solidFill>
                  <a:schemeClr val="bg1"/>
                </a:solidFill>
                <a:latin typeface="Georgia" panose="02040502050405020303" pitchFamily="18" charset="0"/>
              </a:rPr>
              <a:t>Leviticus 18:22   Thou shalt not lie with mankind, as with womankind: it is abomination.</a:t>
            </a:r>
            <a:endParaRPr lang="en-US" sz="66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4677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4200" b="1" dirty="0">
                <a:solidFill>
                  <a:schemeClr val="bg1"/>
                </a:solidFill>
                <a:latin typeface="Georgia" panose="02040502050405020303" pitchFamily="18" charset="0"/>
              </a:rPr>
              <a:t>1 Corinthians 6:9-10   Know ye not that the unrighteous shall not inherit the kingdom of God? Be not deceived: neither fornicators, nor idolaters, nor adulterers, nor effeminate, nor abusers of themselves with mankind,  10 Nor thieves, nor covetous, nor drunkards, nor revilers, nor </a:t>
            </a:r>
            <a:r>
              <a:rPr lang="en-US" sz="4200" b="1" dirty="0" err="1">
                <a:solidFill>
                  <a:schemeClr val="bg1"/>
                </a:solidFill>
                <a:latin typeface="Georgia" panose="02040502050405020303" pitchFamily="18" charset="0"/>
              </a:rPr>
              <a:t>extortioners</a:t>
            </a:r>
            <a:r>
              <a:rPr lang="en-US" sz="4200" b="1" dirty="0">
                <a:solidFill>
                  <a:schemeClr val="bg1"/>
                </a:solidFill>
                <a:latin typeface="Georgia" panose="02040502050405020303" pitchFamily="18" charset="0"/>
              </a:rPr>
              <a:t>, shall inherit the kingdom of God.</a:t>
            </a:r>
            <a:endParaRPr lang="en-US" sz="42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846144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3529"/>
            <a:ext cx="11762509" cy="5078313"/>
          </a:xfrm>
          <a:prstGeom prst="rect">
            <a:avLst/>
          </a:prstGeom>
        </p:spPr>
        <p:txBody>
          <a:bodyPr wrap="square">
            <a:spAutoFit/>
          </a:bodyPr>
          <a:lstStyle/>
          <a:p>
            <a:pPr algn="just"/>
            <a:r>
              <a:rPr lang="en-US" sz="5400" b="1" dirty="0">
                <a:solidFill>
                  <a:schemeClr val="bg1"/>
                </a:solidFill>
                <a:latin typeface="Georgia" panose="02040502050405020303" pitchFamily="18" charset="0"/>
              </a:rPr>
              <a:t>Leviticus 20:13   If a man also lie with mankind, as he </a:t>
            </a:r>
            <a:r>
              <a:rPr lang="en-US" sz="5400" b="1" dirty="0" err="1">
                <a:solidFill>
                  <a:schemeClr val="bg1"/>
                </a:solidFill>
                <a:latin typeface="Georgia" panose="02040502050405020303" pitchFamily="18" charset="0"/>
              </a:rPr>
              <a:t>lieth</a:t>
            </a:r>
            <a:r>
              <a:rPr lang="en-US" sz="5400" b="1" dirty="0">
                <a:solidFill>
                  <a:schemeClr val="bg1"/>
                </a:solidFill>
                <a:latin typeface="Georgia" panose="02040502050405020303" pitchFamily="18" charset="0"/>
              </a:rPr>
              <a:t> with a woman, both of them have committed an abomination: they shall surely be put to death; their blood shall be upon them.</a:t>
            </a:r>
            <a:endParaRPr lang="en-US" sz="5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3568397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Deuteronomy 7:26   Neither shalt thou bring an abomination into thine house, lest thou be a cursed thing like it: but thou shalt utterly detest it, and thou shalt utterly abhor it; for it is a cursed thing.</a:t>
            </a:r>
            <a:endParaRPr lang="en-US" sz="5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9345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55464"/>
            <a:ext cx="11762509" cy="5632311"/>
          </a:xfrm>
          <a:prstGeom prst="rect">
            <a:avLst/>
          </a:prstGeom>
        </p:spPr>
        <p:txBody>
          <a:bodyPr wrap="square">
            <a:spAutoFit/>
          </a:bodyPr>
          <a:lstStyle/>
          <a:p>
            <a:pPr algn="just"/>
            <a:r>
              <a:rPr lang="en-US" sz="3600" b="1" dirty="0">
                <a:solidFill>
                  <a:schemeClr val="bg1"/>
                </a:solidFill>
                <a:latin typeface="Georgia" panose="02040502050405020303" pitchFamily="18" charset="0"/>
              </a:rPr>
              <a:t>1 Kings 14:22-24   And Judah did evil in the sight of the LORD, and they provoked him to jealousy with their sins which they had committed, above all that their fathers had done.  23 For they also built them high places, and images, and groves, on every high hill, and under every green tree.  24 And there were also sodomites in the land: and they did according to all the abominations of the nations which the LORD cast out before the children of Israel.</a:t>
            </a:r>
            <a:endParaRPr lang="en-US" sz="36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1 Kings 15:11-12   And Asa did that which was right in the eyes of the LORD, as did David his father.  12 And he took away the sodomites out of the land, and removed all the idols that his fathers had made.</a:t>
            </a:r>
            <a:endParaRPr lang="en-US" sz="5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415567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8037"/>
            <a:ext cx="11762509" cy="5170646"/>
          </a:xfrm>
          <a:prstGeom prst="rect">
            <a:avLst/>
          </a:prstGeom>
        </p:spPr>
        <p:txBody>
          <a:bodyPr wrap="square">
            <a:spAutoFit/>
          </a:bodyPr>
          <a:lstStyle/>
          <a:p>
            <a:pPr algn="just"/>
            <a:r>
              <a:rPr lang="en-US" sz="6600" b="1" dirty="0">
                <a:solidFill>
                  <a:schemeClr val="bg1"/>
                </a:solidFill>
                <a:latin typeface="Georgia" panose="02040502050405020303" pitchFamily="18" charset="0"/>
              </a:rPr>
              <a:t>Mark 1:15   And saying, The time is fulfilled, and the kingdom of God is at hand: repent ye, and believe the gospel.</a:t>
            </a:r>
            <a:endParaRPr lang="en-US" sz="66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9178998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16:30-31   And brought them out, and said, Sirs, what must I do to be saved?  31 And they said, Believe on the Lord Jesus Christ, and thou shalt be saved, and thy house.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John 9:35-38   Jesus heard that they had cast him out; and when he had found him, he said unto him, </a:t>
            </a:r>
            <a:r>
              <a:rPr lang="en-US" sz="4200" b="1" dirty="0" err="1">
                <a:solidFill>
                  <a:prstClr val="white"/>
                </a:solidFill>
                <a:latin typeface="Georgia" panose="02040502050405020303" pitchFamily="18" charset="0"/>
              </a:rPr>
              <a:t>Dost</a:t>
            </a:r>
            <a:r>
              <a:rPr lang="en-US" sz="4200" b="1" dirty="0">
                <a:solidFill>
                  <a:prstClr val="white"/>
                </a:solidFill>
                <a:latin typeface="Georgia" panose="02040502050405020303" pitchFamily="18" charset="0"/>
              </a:rPr>
              <a:t> thou believe on the Son of God?  36 He answered and said, Who is he, Lord, that I might believe on him?  37 And Jesus said unto him, Thou hast both seen him, and it is he that </a:t>
            </a:r>
            <a:r>
              <a:rPr lang="en-US" sz="4200" b="1" dirty="0" err="1">
                <a:solidFill>
                  <a:prstClr val="white"/>
                </a:solidFill>
                <a:latin typeface="Georgia" panose="02040502050405020303" pitchFamily="18" charset="0"/>
              </a:rPr>
              <a:t>talketh</a:t>
            </a:r>
            <a:r>
              <a:rPr lang="en-US" sz="4200" b="1" dirty="0">
                <a:solidFill>
                  <a:prstClr val="white"/>
                </a:solidFill>
                <a:latin typeface="Georgia" panose="02040502050405020303" pitchFamily="18" charset="0"/>
              </a:rPr>
              <a:t> with thee.  38 And he said, Lord, I believe. And he worshipped him.</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192726"/>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647155"/>
            <a:ext cx="12192000" cy="2990306"/>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Choice vs.</a:t>
            </a: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No Choice</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Joshua 24:14   Now therefore fear the LORD, and serve him in sincerity and in truth: and put away the gods which your fathers served on the other side of the flood, and in Egypt; and serve ye the LORD.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Joshua 24:15   And if it seem evil unto you to serve the LORD, choose you this day whom ye will serve; whether the gods which your fathers served that were on the other side of the flood, or the gods of the Amorites, in whose land ye dwell: but as for me and my house, we will serve the LORD.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Deuteronomy 30:19-20   I call heaven and earth to record this day against you, that I have set before you life and death, blessing and cursing: therefore choose life, that both thou and thy seed may live:  20 That thou </a:t>
            </a:r>
            <a:r>
              <a:rPr lang="en-US" sz="3600" b="1" dirty="0" err="1">
                <a:solidFill>
                  <a:prstClr val="white"/>
                </a:solidFill>
                <a:latin typeface="Georgia" panose="02040502050405020303" pitchFamily="18" charset="0"/>
              </a:rPr>
              <a:t>mayest</a:t>
            </a:r>
            <a:r>
              <a:rPr lang="en-US" sz="3600" b="1" dirty="0">
                <a:solidFill>
                  <a:prstClr val="white"/>
                </a:solidFill>
                <a:latin typeface="Georgia" panose="02040502050405020303" pitchFamily="18" charset="0"/>
              </a:rPr>
              <a:t> love the LORD thy God, and that thou </a:t>
            </a:r>
            <a:r>
              <a:rPr lang="en-US" sz="3600" b="1" dirty="0" err="1">
                <a:solidFill>
                  <a:prstClr val="white"/>
                </a:solidFill>
                <a:latin typeface="Georgia" panose="02040502050405020303" pitchFamily="18" charset="0"/>
              </a:rPr>
              <a:t>mayest</a:t>
            </a:r>
            <a:r>
              <a:rPr lang="en-US" sz="3600" b="1" dirty="0">
                <a:solidFill>
                  <a:prstClr val="white"/>
                </a:solidFill>
                <a:latin typeface="Georgia" panose="02040502050405020303" pitchFamily="18" charset="0"/>
              </a:rPr>
              <a:t> obey his voice, and that thou </a:t>
            </a:r>
            <a:r>
              <a:rPr lang="en-US" sz="3600" b="1" dirty="0" err="1">
                <a:solidFill>
                  <a:prstClr val="white"/>
                </a:solidFill>
                <a:latin typeface="Georgia" panose="02040502050405020303" pitchFamily="18" charset="0"/>
              </a:rPr>
              <a:t>mayest</a:t>
            </a:r>
            <a:r>
              <a:rPr lang="en-US" sz="3600" b="1" dirty="0">
                <a:solidFill>
                  <a:prstClr val="white"/>
                </a:solidFill>
                <a:latin typeface="Georgia" panose="02040502050405020303" pitchFamily="18" charset="0"/>
              </a:rPr>
              <a:t> cleave unto him: for he is thy life, and the length of thy days: that thou </a:t>
            </a:r>
            <a:r>
              <a:rPr lang="en-US" sz="3600" b="1" dirty="0" err="1">
                <a:solidFill>
                  <a:prstClr val="white"/>
                </a:solidFill>
                <a:latin typeface="Georgia" panose="02040502050405020303" pitchFamily="18" charset="0"/>
              </a:rPr>
              <a:t>mayest</a:t>
            </a:r>
            <a:r>
              <a:rPr lang="en-US" sz="3600" b="1" dirty="0">
                <a:solidFill>
                  <a:prstClr val="white"/>
                </a:solidFill>
                <a:latin typeface="Georgia" panose="02040502050405020303" pitchFamily="18" charset="0"/>
              </a:rPr>
              <a:t> dwell in the land which the LORD </a:t>
            </a:r>
            <a:r>
              <a:rPr lang="en-US" sz="3600" b="1" dirty="0" err="1">
                <a:solidFill>
                  <a:prstClr val="white"/>
                </a:solidFill>
                <a:latin typeface="Georgia" panose="02040502050405020303" pitchFamily="18" charset="0"/>
              </a:rPr>
              <a:t>sware</a:t>
            </a:r>
            <a:r>
              <a:rPr lang="en-US" sz="3600" b="1" dirty="0">
                <a:solidFill>
                  <a:prstClr val="white"/>
                </a:solidFill>
                <a:latin typeface="Georgia" panose="02040502050405020303" pitchFamily="18" charset="0"/>
              </a:rPr>
              <a:t> unto thy fathers, to Abraham, to Isaac, and to Jacob, to give them.</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380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1:29-30   For that they hated knowledge, and did not choose the fear of the LORD:  30 They would none of my counsel: they despised all my reproof.</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3:31-32   Envy thou not the oppressor, and choose none of his ways.  32 For the </a:t>
            </a:r>
            <a:r>
              <a:rPr lang="en-US" sz="5400" b="1" dirty="0" err="1">
                <a:solidFill>
                  <a:prstClr val="white"/>
                </a:solidFill>
                <a:latin typeface="Georgia" panose="02040502050405020303" pitchFamily="18" charset="0"/>
              </a:rPr>
              <a:t>froward</a:t>
            </a:r>
            <a:r>
              <a:rPr lang="en-US" sz="5400" b="1" dirty="0">
                <a:solidFill>
                  <a:prstClr val="white"/>
                </a:solidFill>
                <a:latin typeface="Georgia" panose="02040502050405020303" pitchFamily="18" charset="0"/>
              </a:rPr>
              <a:t> is abomination to the LORD: but his secret is with the righteous.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97273"/>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Isaiah 7:14-16   Therefore the Lord himself shall give you a sign; Behold, a virgin shall conceive, and bear a son, and shall call his name Immanuel.  15 Butter and honey shall he eat, that he may know to refuse the evil, and choose the good.  16 For before the child shall know to refuse the evil, and choose the good, the land that thou </a:t>
            </a:r>
            <a:r>
              <a:rPr lang="en-US" sz="4000" b="1" dirty="0" err="1">
                <a:solidFill>
                  <a:prstClr val="white"/>
                </a:solidFill>
                <a:latin typeface="Georgia" panose="02040502050405020303" pitchFamily="18" charset="0"/>
              </a:rPr>
              <a:t>abhorrest</a:t>
            </a:r>
            <a:r>
              <a:rPr lang="en-US" sz="4000" b="1" dirty="0">
                <a:solidFill>
                  <a:prstClr val="white"/>
                </a:solidFill>
                <a:latin typeface="Georgia" panose="02040502050405020303" pitchFamily="18" charset="0"/>
              </a:rPr>
              <a:t> shall be forsaken of both her kings.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Hebrews 11:24-26   By faith Moses, when he was come to years, refused to be called the son of Pharaoh's daughter;  25 Choosing rather to suffer affliction with the people of God, than to enjoy the pleasures of sin for a season;  26 Esteeming the reproach of Christ greater riches than the treasures in Egypt: for he had respect unto the </a:t>
            </a:r>
            <a:r>
              <a:rPr lang="en-US" sz="4000" b="1" dirty="0" err="1">
                <a:solidFill>
                  <a:prstClr val="white"/>
                </a:solidFill>
                <a:latin typeface="Georgia" panose="02040502050405020303" pitchFamily="18" charset="0"/>
              </a:rPr>
              <a:t>recompence</a:t>
            </a:r>
            <a:r>
              <a:rPr lang="en-US" sz="4000" b="1" dirty="0">
                <a:solidFill>
                  <a:prstClr val="white"/>
                </a:solidFill>
                <a:latin typeface="Georgia" panose="02040502050405020303" pitchFamily="18" charset="0"/>
              </a:rPr>
              <a:t> of the reward.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46229"/>
            <a:ext cx="11762509" cy="1938992"/>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7:1   Judge not, that ye be not judged.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7:1-3   Judge not, that ye be not judged.  2 For with what judgment ye judge, ye shall be judged: and with what measure ye mete, it shall be measured to you again.  3 And why </a:t>
            </a:r>
            <a:r>
              <a:rPr lang="en-US" sz="4400" b="1" dirty="0" err="1">
                <a:solidFill>
                  <a:prstClr val="white"/>
                </a:solidFill>
                <a:latin typeface="Georgia" panose="02040502050405020303" pitchFamily="18" charset="0"/>
              </a:rPr>
              <a:t>beholdest</a:t>
            </a:r>
            <a:r>
              <a:rPr lang="en-US" sz="4400" b="1" dirty="0">
                <a:solidFill>
                  <a:prstClr val="white"/>
                </a:solidFill>
                <a:latin typeface="Georgia" panose="02040502050405020303" pitchFamily="18" charset="0"/>
              </a:rPr>
              <a:t> thou the mote that is in thy brother's eye, but </a:t>
            </a:r>
            <a:r>
              <a:rPr lang="en-US" sz="4400" b="1" dirty="0" err="1">
                <a:solidFill>
                  <a:prstClr val="white"/>
                </a:solidFill>
                <a:latin typeface="Georgia" panose="02040502050405020303" pitchFamily="18" charset="0"/>
              </a:rPr>
              <a:t>considerest</a:t>
            </a:r>
            <a:r>
              <a:rPr lang="en-US" sz="4400" b="1" dirty="0">
                <a:solidFill>
                  <a:prstClr val="white"/>
                </a:solidFill>
                <a:latin typeface="Georgia" panose="02040502050405020303" pitchFamily="18" charset="0"/>
              </a:rPr>
              <a:t> not the beam that is in thine own eye?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7:4-5   Or how wilt thou say to thy brother, Let me pull out the mote out of thine eye; and, behold, a beam is in thine own eye?  5 Thou hypocrite, first cast out the beam out of thine own eye; and then shalt thou see clearly to cast out the mote out of thy brother's eye.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41069" y="221963"/>
            <a:ext cx="11712633"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Isaiah 65:12   Therefore will I number you to the sword, and ye shall all bow down to the slaughter: because when I called, ye did not answer; when I </a:t>
            </a:r>
            <a:r>
              <a:rPr lang="en-US" sz="4800" b="1" dirty="0" err="1">
                <a:solidFill>
                  <a:schemeClr val="bg1"/>
                </a:solidFill>
                <a:latin typeface="Georgia" panose="02040502050405020303" pitchFamily="18" charset="0"/>
              </a:rPr>
              <a:t>spake</a:t>
            </a:r>
            <a:r>
              <a:rPr lang="en-US" sz="4800" b="1" dirty="0">
                <a:solidFill>
                  <a:schemeClr val="bg1"/>
                </a:solidFill>
                <a:latin typeface="Georgia" panose="02040502050405020303" pitchFamily="18" charset="0"/>
              </a:rPr>
              <a:t>, ye did not hear; but did evil before mine eyes, and did choose that wherein I delighted not.</a:t>
            </a:r>
            <a:endParaRPr lang="en-US" sz="4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Wikipedia says, “There is no evidence that pedophilia can be cured. Instead, most therapies focus on helping the pedophile refrain from acting on their desires. There are no </a:t>
            </a:r>
            <a:r>
              <a:rPr lang="en-US" sz="4800" b="1" dirty="0" err="1">
                <a:solidFill>
                  <a:prstClr val="white"/>
                </a:solidFill>
                <a:latin typeface="Georgia" panose="02040502050405020303" pitchFamily="18" charset="0"/>
              </a:rPr>
              <a:t>stidues</a:t>
            </a:r>
            <a:r>
              <a:rPr lang="en-US" sz="4800" b="1" dirty="0">
                <a:solidFill>
                  <a:prstClr val="white"/>
                </a:solidFill>
                <a:latin typeface="Georgia" panose="02040502050405020303" pitchFamily="18" charset="0"/>
              </a:rPr>
              <a:t> showing that they result in long-term change in sexual preference.”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074326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4715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Luke 17:2   It were better for him that a millstone were hanged about his neck, and he cast into the sea, than that he should offend one of these little ones.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Leviticus 20:15-16   And if a man lie with a beast, he shall surely be put to death: and ye shall slay the beast.  16 And if a woman approach unto any beast, and lie down thereto, thou shalt kill the woman, and the beast: they shall surely be put to death; their blood shall be upon them.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2123658"/>
          </a:xfrm>
          <a:prstGeom prst="rect">
            <a:avLst/>
          </a:prstGeom>
        </p:spPr>
        <p:txBody>
          <a:bodyPr wrap="square">
            <a:spAutoFit/>
          </a:bodyPr>
          <a:lstStyle/>
          <a:p>
            <a:pPr algn="just"/>
            <a:r>
              <a:rPr lang="en-US" sz="6600" b="1" dirty="0">
                <a:solidFill>
                  <a:prstClr val="white"/>
                </a:solidFill>
                <a:latin typeface="Georgia" panose="02040502050405020303" pitchFamily="18" charset="0"/>
              </a:rPr>
              <a:t>Exodus 20:15   Thou shalt not steal.</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Exodus 21:16   And he that </a:t>
            </a:r>
            <a:r>
              <a:rPr lang="en-US" sz="6000" b="1" dirty="0" err="1">
                <a:solidFill>
                  <a:prstClr val="white"/>
                </a:solidFill>
                <a:latin typeface="Georgia" panose="02040502050405020303" pitchFamily="18" charset="0"/>
              </a:rPr>
              <a:t>stealeth</a:t>
            </a:r>
            <a:r>
              <a:rPr lang="en-US" sz="6000" b="1" dirty="0">
                <a:solidFill>
                  <a:prstClr val="white"/>
                </a:solidFill>
                <a:latin typeface="Georgia" panose="02040502050405020303" pitchFamily="18" charset="0"/>
              </a:rPr>
              <a:t> a man, and </a:t>
            </a:r>
            <a:r>
              <a:rPr lang="en-US" sz="6000" b="1" dirty="0" err="1">
                <a:solidFill>
                  <a:prstClr val="white"/>
                </a:solidFill>
                <a:latin typeface="Georgia" panose="02040502050405020303" pitchFamily="18" charset="0"/>
              </a:rPr>
              <a:t>selleth</a:t>
            </a:r>
            <a:r>
              <a:rPr lang="en-US" sz="6000" b="1" dirty="0">
                <a:solidFill>
                  <a:prstClr val="white"/>
                </a:solidFill>
                <a:latin typeface="Georgia" panose="02040502050405020303" pitchFamily="18" charset="0"/>
              </a:rPr>
              <a:t> him, or if he be found in his hand, he shall surely be put to death.</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24:7   If a man be found stealing any of his brethren of the children of Israel, and </a:t>
            </a:r>
            <a:r>
              <a:rPr lang="en-US" sz="5400" b="1" dirty="0" err="1">
                <a:solidFill>
                  <a:prstClr val="white"/>
                </a:solidFill>
                <a:latin typeface="Georgia" panose="02040502050405020303" pitchFamily="18" charset="0"/>
              </a:rPr>
              <a:t>maketh</a:t>
            </a:r>
            <a:r>
              <a:rPr lang="en-US" sz="5400" b="1" dirty="0">
                <a:solidFill>
                  <a:prstClr val="white"/>
                </a:solidFill>
                <a:latin typeface="Georgia" panose="02040502050405020303" pitchFamily="18" charset="0"/>
              </a:rPr>
              <a:t> merchandise of him, or </a:t>
            </a:r>
            <a:r>
              <a:rPr lang="en-US" sz="5400" b="1" dirty="0" err="1">
                <a:solidFill>
                  <a:prstClr val="white"/>
                </a:solidFill>
                <a:latin typeface="Georgia" panose="02040502050405020303" pitchFamily="18" charset="0"/>
              </a:rPr>
              <a:t>selleth</a:t>
            </a:r>
            <a:r>
              <a:rPr lang="en-US" sz="5400" b="1" dirty="0">
                <a:solidFill>
                  <a:prstClr val="white"/>
                </a:solidFill>
                <a:latin typeface="Georgia" panose="02040502050405020303" pitchFamily="18" charset="0"/>
              </a:rPr>
              <a:t> him; then that thief shall die; and thou shalt put evil away from among you.</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Leviticus 20:9   For every one that </a:t>
            </a:r>
            <a:r>
              <a:rPr lang="en-US" sz="6000" b="1" dirty="0" err="1">
                <a:solidFill>
                  <a:prstClr val="white"/>
                </a:solidFill>
                <a:latin typeface="Georgia" panose="02040502050405020303" pitchFamily="18" charset="0"/>
              </a:rPr>
              <a:t>curseth</a:t>
            </a:r>
            <a:r>
              <a:rPr lang="en-US" sz="6000" b="1" dirty="0">
                <a:solidFill>
                  <a:prstClr val="white"/>
                </a:solidFill>
                <a:latin typeface="Georgia" panose="02040502050405020303" pitchFamily="18" charset="0"/>
              </a:rPr>
              <a:t> his father or his mother shall be surely put to death: he hath cursed his father or his mother; his blood shall be upon him.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3139321"/>
          </a:xfrm>
          <a:prstGeom prst="rect">
            <a:avLst/>
          </a:prstGeom>
        </p:spPr>
        <p:txBody>
          <a:bodyPr wrap="square">
            <a:spAutoFit/>
          </a:bodyPr>
          <a:lstStyle/>
          <a:p>
            <a:pPr algn="just"/>
            <a:r>
              <a:rPr lang="en-US" sz="6600" b="1" dirty="0">
                <a:solidFill>
                  <a:prstClr val="white"/>
                </a:solidFill>
                <a:latin typeface="Georgia" panose="02040502050405020303" pitchFamily="18" charset="0"/>
              </a:rPr>
              <a:t>Ephesians 6:1   Children, obey your parents in the Lord: for this is right.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Colossians 3:20   Children, obey your parents in all things: for this is well pleasing unto the Lord.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13899"/>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Colossians 3:21   Fathers, provoke not your children to anger, lest they be discouraged.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8205"/>
            <a:ext cx="11762509" cy="5262979"/>
          </a:xfrm>
          <a:prstGeom prst="rect">
            <a:avLst/>
          </a:prstGeom>
        </p:spPr>
        <p:txBody>
          <a:bodyPr wrap="square">
            <a:spAutoFit/>
          </a:bodyPr>
          <a:lstStyle/>
          <a:p>
            <a:pPr algn="just"/>
            <a:r>
              <a:rPr lang="en-US" sz="4800" b="1" dirty="0">
                <a:solidFill>
                  <a:schemeClr val="bg1"/>
                </a:solidFill>
                <a:latin typeface="Georgia" panose="02040502050405020303" pitchFamily="18" charset="0"/>
              </a:rPr>
              <a:t>Isaiah 66:4   I also will choose their delusions, and will bring their fears upon them; because when I called, none did answer; when I </a:t>
            </a:r>
            <a:r>
              <a:rPr lang="en-US" sz="4800" b="1" dirty="0" err="1">
                <a:solidFill>
                  <a:schemeClr val="bg1"/>
                </a:solidFill>
                <a:latin typeface="Georgia" panose="02040502050405020303" pitchFamily="18" charset="0"/>
              </a:rPr>
              <a:t>spake</a:t>
            </a:r>
            <a:r>
              <a:rPr lang="en-US" sz="4800" b="1" dirty="0">
                <a:solidFill>
                  <a:schemeClr val="bg1"/>
                </a:solidFill>
                <a:latin typeface="Georgia" panose="02040502050405020303" pitchFamily="18" charset="0"/>
              </a:rPr>
              <a:t>, they did not hear: but they did evil before mine eyes, and chose that in which I delighted not.</a:t>
            </a:r>
            <a:endParaRPr lang="en-US" sz="4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1070035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16:9   A man's heart </a:t>
            </a:r>
            <a:r>
              <a:rPr lang="en-US" sz="7200" b="1" dirty="0" err="1">
                <a:solidFill>
                  <a:prstClr val="white"/>
                </a:solidFill>
                <a:latin typeface="Georgia" panose="02040502050405020303" pitchFamily="18" charset="0"/>
              </a:rPr>
              <a:t>deviseth</a:t>
            </a:r>
            <a:r>
              <a:rPr lang="en-US" sz="7200" b="1" dirty="0">
                <a:solidFill>
                  <a:prstClr val="white"/>
                </a:solidFill>
                <a:latin typeface="Georgia" panose="02040502050405020303" pitchFamily="18" charset="0"/>
              </a:rPr>
              <a:t> his way: but the LORD </a:t>
            </a:r>
            <a:r>
              <a:rPr lang="en-US" sz="7200" b="1" dirty="0" err="1">
                <a:solidFill>
                  <a:prstClr val="white"/>
                </a:solidFill>
                <a:latin typeface="Georgia" panose="02040502050405020303" pitchFamily="18" charset="0"/>
              </a:rPr>
              <a:t>directeth</a:t>
            </a:r>
            <a:r>
              <a:rPr lang="en-US" sz="7200" b="1" dirty="0">
                <a:solidFill>
                  <a:prstClr val="white"/>
                </a:solidFill>
                <a:latin typeface="Georgia" panose="02040502050405020303" pitchFamily="18" charset="0"/>
              </a:rPr>
              <a:t> his steps.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14:12   There is a way which </a:t>
            </a:r>
            <a:r>
              <a:rPr lang="en-US" sz="6000" b="1" dirty="0" err="1">
                <a:solidFill>
                  <a:prstClr val="white"/>
                </a:solidFill>
                <a:latin typeface="Georgia" panose="02040502050405020303" pitchFamily="18" charset="0"/>
              </a:rPr>
              <a:t>seemeth</a:t>
            </a:r>
            <a:r>
              <a:rPr lang="en-US" sz="6000" b="1" dirty="0">
                <a:solidFill>
                  <a:prstClr val="white"/>
                </a:solidFill>
                <a:latin typeface="Georgia" panose="02040502050405020303" pitchFamily="18" charset="0"/>
              </a:rPr>
              <a:t> right unto a man, but the end thereof are the ways of death.</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3:5-6   Trust in the LORD with all thine heart; and lean not unto thine own understanding.  6 In all thy ways acknowledge him, and he shall direct thy paths.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Galatians 6:7-8   Be not deceived; God is not mocked: for whatsoever a man </a:t>
            </a:r>
            <a:r>
              <a:rPr lang="en-US" sz="4800" b="1" dirty="0" err="1">
                <a:solidFill>
                  <a:prstClr val="white"/>
                </a:solidFill>
                <a:latin typeface="Georgia" panose="02040502050405020303" pitchFamily="18" charset="0"/>
              </a:rPr>
              <a:t>soweth</a:t>
            </a:r>
            <a:r>
              <a:rPr lang="en-US" sz="4800" b="1" dirty="0">
                <a:solidFill>
                  <a:prstClr val="white"/>
                </a:solidFill>
                <a:latin typeface="Georgia" panose="02040502050405020303" pitchFamily="18" charset="0"/>
              </a:rPr>
              <a:t>, that shall he also reap.  8 For he that </a:t>
            </a:r>
            <a:r>
              <a:rPr lang="en-US" sz="4800" b="1" dirty="0" err="1">
                <a:solidFill>
                  <a:prstClr val="white"/>
                </a:solidFill>
                <a:latin typeface="Georgia" panose="02040502050405020303" pitchFamily="18" charset="0"/>
              </a:rPr>
              <a:t>soweth</a:t>
            </a:r>
            <a:r>
              <a:rPr lang="en-US" sz="4800" b="1" dirty="0">
                <a:solidFill>
                  <a:prstClr val="white"/>
                </a:solidFill>
                <a:latin typeface="Georgia" panose="02040502050405020303" pitchFamily="18" charset="0"/>
              </a:rPr>
              <a:t> to his flesh shall of the flesh reap corruption; but he that </a:t>
            </a:r>
            <a:r>
              <a:rPr lang="en-US" sz="4800" b="1" dirty="0" err="1">
                <a:solidFill>
                  <a:prstClr val="white"/>
                </a:solidFill>
                <a:latin typeface="Georgia" panose="02040502050405020303" pitchFamily="18" charset="0"/>
              </a:rPr>
              <a:t>soweth</a:t>
            </a:r>
            <a:r>
              <a:rPr lang="en-US" sz="4800" b="1" dirty="0">
                <a:solidFill>
                  <a:prstClr val="white"/>
                </a:solidFill>
                <a:latin typeface="Georgia" panose="02040502050405020303" pitchFamily="18" charset="0"/>
              </a:rPr>
              <a:t> to the Spirit shall of the Spirit reap life everlasting.</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1 John 1:9   If we confess our sins, he is faithful and just to forgive us our sins, and to cleanse us from all unrighteousness.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5546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Ezekiel 20:13   But the house of Israel rebelled against me in the wilderness: they walked not in my statutes, and they despised my judgments, which if a man do, he shall even live in them; and my </a:t>
            </a:r>
            <a:r>
              <a:rPr lang="en-US" sz="4400" b="1" dirty="0" err="1">
                <a:solidFill>
                  <a:prstClr val="white"/>
                </a:solidFill>
                <a:latin typeface="Georgia" panose="02040502050405020303" pitchFamily="18" charset="0"/>
              </a:rPr>
              <a:t>sabbaths</a:t>
            </a:r>
            <a:r>
              <a:rPr lang="en-US" sz="4400" b="1" dirty="0">
                <a:solidFill>
                  <a:prstClr val="white"/>
                </a:solidFill>
                <a:latin typeface="Georgia" panose="02040502050405020303" pitchFamily="18" charset="0"/>
              </a:rPr>
              <a:t> they greatly polluted: then I said, I would pour out my fury upon them in the wilderness, to consume them.</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920144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4:6-7   And the LORD said unto Cain, Why art thou wroth? and why is thy countenance fallen?  7 If thou </a:t>
            </a:r>
            <a:r>
              <a:rPr lang="en-US" sz="4800" b="1" dirty="0" err="1">
                <a:solidFill>
                  <a:prstClr val="white"/>
                </a:solidFill>
                <a:latin typeface="Georgia" panose="02040502050405020303" pitchFamily="18" charset="0"/>
              </a:rPr>
              <a:t>doest</a:t>
            </a:r>
            <a:r>
              <a:rPr lang="en-US" sz="4800" b="1" dirty="0">
                <a:solidFill>
                  <a:prstClr val="white"/>
                </a:solidFill>
                <a:latin typeface="Georgia" panose="02040502050405020303" pitchFamily="18" charset="0"/>
              </a:rPr>
              <a:t> well, shalt thou not be accepted? and if thou </a:t>
            </a:r>
            <a:r>
              <a:rPr lang="en-US" sz="4800" b="1" dirty="0" err="1">
                <a:solidFill>
                  <a:prstClr val="white"/>
                </a:solidFill>
                <a:latin typeface="Georgia" panose="02040502050405020303" pitchFamily="18" charset="0"/>
              </a:rPr>
              <a:t>doest</a:t>
            </a:r>
            <a:r>
              <a:rPr lang="en-US" sz="4800" b="1" dirty="0">
                <a:solidFill>
                  <a:prstClr val="white"/>
                </a:solidFill>
                <a:latin typeface="Georgia" panose="02040502050405020303" pitchFamily="18" charset="0"/>
              </a:rPr>
              <a:t> not well, sin </a:t>
            </a:r>
            <a:r>
              <a:rPr lang="en-US" sz="4800" b="1" dirty="0" err="1">
                <a:solidFill>
                  <a:prstClr val="white"/>
                </a:solidFill>
                <a:latin typeface="Georgia" panose="02040502050405020303" pitchFamily="18" charset="0"/>
              </a:rPr>
              <a:t>lieth</a:t>
            </a:r>
            <a:r>
              <a:rPr lang="en-US" sz="4800" b="1" dirty="0">
                <a:solidFill>
                  <a:prstClr val="white"/>
                </a:solidFill>
                <a:latin typeface="Georgia" panose="02040502050405020303" pitchFamily="18" charset="0"/>
              </a:rPr>
              <a:t> at the door. And unto thee shall be his desire, and thou shalt rule over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134764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11:4   By faith Abel offered unto God a more excellent sacrifice than Cain, by which he obtained witness that he was righteous, God testifying of his gifts: and by it he being dead yet </a:t>
            </a:r>
            <a:r>
              <a:rPr lang="en-US" sz="4800" b="1" dirty="0" err="1">
                <a:solidFill>
                  <a:prstClr val="white"/>
                </a:solidFill>
                <a:latin typeface="Georgia" panose="02040502050405020303" pitchFamily="18" charset="0"/>
              </a:rPr>
              <a:t>speaketh</a:t>
            </a:r>
            <a:r>
              <a:rPr lang="en-US" sz="4800" b="1" dirty="0">
                <a:solidFill>
                  <a:prstClr val="white"/>
                </a:solidFill>
                <a:latin typeface="Georgia" panose="02040502050405020303" pitchFamily="18" charset="0"/>
              </a:rPr>
              <a: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362324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3:11-12   For this is the message that ye heard from the beginning, that we should love one another.  12 Not as Cain, who was of that wicked one, and slew his brother. And wherefore slew he him? Because his own works were evil, and his brother's righteous.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848829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Jude 11   Woe unto them! for they have gone in the way of Cain, and ran greedily after the error of Balaam for reward, and perished in the gainsaying of Core.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87905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05586"/>
            <a:ext cx="11762509" cy="5447645"/>
          </a:xfrm>
          <a:prstGeom prst="rect">
            <a:avLst/>
          </a:prstGeom>
        </p:spPr>
        <p:txBody>
          <a:bodyPr wrap="square">
            <a:spAutoFit/>
          </a:bodyPr>
          <a:lstStyle/>
          <a:p>
            <a:pPr algn="just"/>
            <a:r>
              <a:rPr lang="en-US" sz="5800" b="1" dirty="0">
                <a:solidFill>
                  <a:schemeClr val="bg1"/>
                </a:solidFill>
                <a:latin typeface="Georgia" panose="02040502050405020303" pitchFamily="18" charset="0"/>
              </a:rPr>
              <a:t>Ezekiel 16:26   Thou hast also committed fornication with the Egyptians thy </a:t>
            </a:r>
            <a:r>
              <a:rPr lang="en-US" sz="5800" b="1" dirty="0" err="1">
                <a:solidFill>
                  <a:schemeClr val="bg1"/>
                </a:solidFill>
                <a:latin typeface="Georgia" panose="02040502050405020303" pitchFamily="18" charset="0"/>
              </a:rPr>
              <a:t>neighbours</a:t>
            </a:r>
            <a:r>
              <a:rPr lang="en-US" sz="5800" b="1" dirty="0">
                <a:solidFill>
                  <a:schemeClr val="bg1"/>
                </a:solidFill>
                <a:latin typeface="Georgia" panose="02040502050405020303" pitchFamily="18" charset="0"/>
              </a:rPr>
              <a:t>, great of flesh; and hast increased thy </a:t>
            </a:r>
            <a:r>
              <a:rPr lang="en-US" sz="5800" b="1" dirty="0" err="1">
                <a:solidFill>
                  <a:schemeClr val="bg1"/>
                </a:solidFill>
                <a:latin typeface="Georgia" panose="02040502050405020303" pitchFamily="18" charset="0"/>
              </a:rPr>
              <a:t>whoredoms</a:t>
            </a:r>
            <a:r>
              <a:rPr lang="en-US" sz="5800" b="1" dirty="0">
                <a:solidFill>
                  <a:schemeClr val="bg1"/>
                </a:solidFill>
                <a:latin typeface="Georgia" panose="02040502050405020303" pitchFamily="18" charset="0"/>
              </a:rPr>
              <a:t>, to provoke me to anger.</a:t>
            </a:r>
            <a:endParaRPr lang="en-US" sz="5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15:13-14   Greater love hath no man than this, that a man lay down his life for his friends.  14 Ye are my friends, if ye do whatsoever I command you.</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844135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12:3-4   The LORD shall cut off all flattering lips, and the tongue that </a:t>
            </a:r>
            <a:r>
              <a:rPr lang="en-US" sz="5400" b="1" dirty="0" err="1">
                <a:solidFill>
                  <a:prstClr val="white"/>
                </a:solidFill>
                <a:latin typeface="Georgia" panose="02040502050405020303" pitchFamily="18" charset="0"/>
              </a:rPr>
              <a:t>speaketh</a:t>
            </a:r>
            <a:r>
              <a:rPr lang="en-US" sz="5400" b="1" dirty="0">
                <a:solidFill>
                  <a:prstClr val="white"/>
                </a:solidFill>
                <a:latin typeface="Georgia" panose="02040502050405020303" pitchFamily="18" charset="0"/>
              </a:rPr>
              <a:t> proud things:  4 Who have said, With our tongue will we prevail; our lips are our own: who is lord over us?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01191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Ezekiel 16:27   Behold, therefore I have stretched out my hand over thee, and have diminished thine ordinary food, and delivered thee unto the will of them that hate thee, the daughters of the Philistines, which are ashamed of thy lewd way.</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68936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16898"/>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Ezekiel 16:28   Thou hast played the whore also with the Assyrians, because thou </a:t>
            </a:r>
            <a:r>
              <a:rPr lang="en-US" sz="6000" b="1" dirty="0" err="1">
                <a:solidFill>
                  <a:prstClr val="white"/>
                </a:solidFill>
                <a:latin typeface="Georgia" panose="02040502050405020303" pitchFamily="18" charset="0"/>
              </a:rPr>
              <a:t>wast</a:t>
            </a:r>
            <a:r>
              <a:rPr lang="en-US" sz="6000" b="1" dirty="0">
                <a:solidFill>
                  <a:prstClr val="white"/>
                </a:solidFill>
                <a:latin typeface="Georgia" panose="02040502050405020303" pitchFamily="18" charset="0"/>
              </a:rPr>
              <a:t> </a:t>
            </a:r>
            <a:r>
              <a:rPr lang="en-US" sz="6000" b="1" dirty="0" err="1">
                <a:solidFill>
                  <a:prstClr val="white"/>
                </a:solidFill>
                <a:latin typeface="Georgia" panose="02040502050405020303" pitchFamily="18" charset="0"/>
              </a:rPr>
              <a:t>unsatiable</a:t>
            </a:r>
            <a:r>
              <a:rPr lang="en-US" sz="6000" b="1" dirty="0">
                <a:solidFill>
                  <a:prstClr val="white"/>
                </a:solidFill>
                <a:latin typeface="Georgia" panose="02040502050405020303" pitchFamily="18" charset="0"/>
              </a:rPr>
              <a:t>; yea, thou hast played the harlot with them, and yet </a:t>
            </a:r>
            <a:r>
              <a:rPr lang="en-US" sz="6000" b="1" dirty="0" err="1">
                <a:solidFill>
                  <a:prstClr val="white"/>
                </a:solidFill>
                <a:latin typeface="Georgia" panose="02040502050405020303" pitchFamily="18" charset="0"/>
              </a:rPr>
              <a:t>couldest</a:t>
            </a:r>
            <a:r>
              <a:rPr lang="en-US" sz="6000" b="1" dirty="0">
                <a:solidFill>
                  <a:prstClr val="white"/>
                </a:solidFill>
                <a:latin typeface="Georgia" panose="02040502050405020303" pitchFamily="18" charset="0"/>
              </a:rPr>
              <a:t> not be satisfied.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34916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Ezekiel 16:29   Thou hast moreover multiplied thy fornication in the land of Canaan unto Chaldea; and yet thou </a:t>
            </a:r>
            <a:r>
              <a:rPr lang="en-US" sz="6000" b="1" dirty="0" err="1">
                <a:solidFill>
                  <a:schemeClr val="bg1"/>
                </a:solidFill>
                <a:latin typeface="Georgia" panose="02040502050405020303" pitchFamily="18" charset="0"/>
              </a:rPr>
              <a:t>wast</a:t>
            </a:r>
            <a:r>
              <a:rPr lang="en-US" sz="6000" b="1" dirty="0">
                <a:solidFill>
                  <a:schemeClr val="bg1"/>
                </a:solidFill>
                <a:latin typeface="Georgia" panose="02040502050405020303" pitchFamily="18" charset="0"/>
              </a:rPr>
              <a:t> not satisfied herewith.</a:t>
            </a:r>
            <a:endParaRPr lang="en-US" sz="6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547607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schemeClr val="bg1"/>
                </a:solidFill>
                <a:latin typeface="Georgia" panose="02040502050405020303" pitchFamily="18" charset="0"/>
              </a:rPr>
              <a:t>Ezekiel 16:30-32   How weak is thine heart, </a:t>
            </a:r>
            <a:r>
              <a:rPr lang="en-US" sz="4000" b="1" dirty="0" err="1">
                <a:solidFill>
                  <a:schemeClr val="bg1"/>
                </a:solidFill>
                <a:latin typeface="Georgia" panose="02040502050405020303" pitchFamily="18" charset="0"/>
              </a:rPr>
              <a:t>saith</a:t>
            </a:r>
            <a:r>
              <a:rPr lang="en-US" sz="4000" b="1" dirty="0">
                <a:solidFill>
                  <a:schemeClr val="bg1"/>
                </a:solidFill>
                <a:latin typeface="Georgia" panose="02040502050405020303" pitchFamily="18" charset="0"/>
              </a:rPr>
              <a:t> the Lord GOD, seeing thou </a:t>
            </a:r>
            <a:r>
              <a:rPr lang="en-US" sz="4000" b="1" dirty="0" err="1">
                <a:solidFill>
                  <a:schemeClr val="bg1"/>
                </a:solidFill>
                <a:latin typeface="Georgia" panose="02040502050405020303" pitchFamily="18" charset="0"/>
              </a:rPr>
              <a:t>doest</a:t>
            </a:r>
            <a:r>
              <a:rPr lang="en-US" sz="4000" b="1" dirty="0">
                <a:solidFill>
                  <a:schemeClr val="bg1"/>
                </a:solidFill>
                <a:latin typeface="Georgia" panose="02040502050405020303" pitchFamily="18" charset="0"/>
              </a:rPr>
              <a:t> all these things, the work of an imperious whorish woman;  31 In that thou </a:t>
            </a:r>
            <a:r>
              <a:rPr lang="en-US" sz="4000" b="1" dirty="0" err="1">
                <a:solidFill>
                  <a:schemeClr val="bg1"/>
                </a:solidFill>
                <a:latin typeface="Georgia" panose="02040502050405020303" pitchFamily="18" charset="0"/>
              </a:rPr>
              <a:t>buildest</a:t>
            </a:r>
            <a:r>
              <a:rPr lang="en-US" sz="4000" b="1" dirty="0">
                <a:solidFill>
                  <a:schemeClr val="bg1"/>
                </a:solidFill>
                <a:latin typeface="Georgia" panose="02040502050405020303" pitchFamily="18" charset="0"/>
              </a:rPr>
              <a:t> thine eminent place in the head of every way, and </a:t>
            </a:r>
            <a:r>
              <a:rPr lang="en-US" sz="4000" b="1" dirty="0" err="1">
                <a:solidFill>
                  <a:schemeClr val="bg1"/>
                </a:solidFill>
                <a:latin typeface="Georgia" panose="02040502050405020303" pitchFamily="18" charset="0"/>
              </a:rPr>
              <a:t>makest</a:t>
            </a:r>
            <a:r>
              <a:rPr lang="en-US" sz="4000" b="1" dirty="0">
                <a:solidFill>
                  <a:schemeClr val="bg1"/>
                </a:solidFill>
                <a:latin typeface="Georgia" panose="02040502050405020303" pitchFamily="18" charset="0"/>
              </a:rPr>
              <a:t> thine high place in every street; and hast not been as an harlot, in that thou </a:t>
            </a:r>
            <a:r>
              <a:rPr lang="en-US" sz="4000" b="1" dirty="0" err="1">
                <a:solidFill>
                  <a:schemeClr val="bg1"/>
                </a:solidFill>
                <a:latin typeface="Georgia" panose="02040502050405020303" pitchFamily="18" charset="0"/>
              </a:rPr>
              <a:t>scornest</a:t>
            </a:r>
            <a:r>
              <a:rPr lang="en-US" sz="4000" b="1" dirty="0">
                <a:solidFill>
                  <a:schemeClr val="bg1"/>
                </a:solidFill>
                <a:latin typeface="Georgia" panose="02040502050405020303" pitchFamily="18" charset="0"/>
              </a:rPr>
              <a:t> hire;  32 But as a wife that </a:t>
            </a:r>
            <a:r>
              <a:rPr lang="en-US" sz="4000" b="1" dirty="0" err="1">
                <a:solidFill>
                  <a:schemeClr val="bg1"/>
                </a:solidFill>
                <a:latin typeface="Georgia" panose="02040502050405020303" pitchFamily="18" charset="0"/>
              </a:rPr>
              <a:t>committeth</a:t>
            </a:r>
            <a:r>
              <a:rPr lang="en-US" sz="4000" b="1" dirty="0">
                <a:solidFill>
                  <a:schemeClr val="bg1"/>
                </a:solidFill>
                <a:latin typeface="Georgia" panose="02040502050405020303" pitchFamily="18" charset="0"/>
              </a:rPr>
              <a:t> adultery, which taketh strangers instead of her husband!</a:t>
            </a:r>
            <a:endParaRPr lang="en-US" sz="4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34342</TotalTime>
  <Words>2409</Words>
  <Application>Microsoft Office PowerPoint</Application>
  <PresentationFormat>Widescreen</PresentationFormat>
  <Paragraphs>101</Paragraphs>
  <Slides>51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398</cp:revision>
  <cp:lastPrinted>2020-01-28T17:57:24Z</cp:lastPrinted>
  <dcterms:created xsi:type="dcterms:W3CDTF">2019-08-31T20:33:16Z</dcterms:created>
  <dcterms:modified xsi:type="dcterms:W3CDTF">2020-10-23T13:18:10Z</dcterms:modified>
</cp:coreProperties>
</file>