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1" r:id="rId18"/>
    <p:sldId id="644" r:id="rId19"/>
    <p:sldId id="645" r:id="rId20"/>
    <p:sldId id="646" r:id="rId21"/>
    <p:sldId id="648" r:id="rId22"/>
    <p:sldId id="649" r:id="rId23"/>
    <p:sldId id="652" r:id="rId24"/>
    <p:sldId id="653" r:id="rId25"/>
    <p:sldId id="655" r:id="rId26"/>
    <p:sldId id="656" r:id="rId27"/>
    <p:sldId id="657" r:id="rId28"/>
    <p:sldId id="658" r:id="rId29"/>
    <p:sldId id="659" r:id="rId30"/>
    <p:sldId id="660" r:id="rId31"/>
    <p:sldId id="661" r:id="rId32"/>
    <p:sldId id="662" r:id="rId33"/>
    <p:sldId id="663" r:id="rId34"/>
    <p:sldId id="664" r:id="rId35"/>
    <p:sldId id="665" r:id="rId36"/>
    <p:sldId id="666"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 id="680" r:id="rId51"/>
    <p:sldId id="681" r:id="rId52"/>
    <p:sldId id="682" r:id="rId53"/>
    <p:sldId id="683" r:id="rId54"/>
    <p:sldId id="684" r:id="rId55"/>
    <p:sldId id="685" r:id="rId56"/>
    <p:sldId id="686" r:id="rId57"/>
    <p:sldId id="687" r:id="rId58"/>
    <p:sldId id="688" r:id="rId59"/>
    <p:sldId id="689" r:id="rId60"/>
    <p:sldId id="690" r:id="rId61"/>
    <p:sldId id="691" r:id="rId62"/>
    <p:sldId id="692"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15:18   If the world hate you, ye know that it hated me before it hated you.</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3139321"/>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10:2   But he that </a:t>
            </a:r>
            <a:r>
              <a:rPr lang="en-US" sz="6600" b="1" dirty="0" err="1">
                <a:solidFill>
                  <a:schemeClr val="bg1"/>
                </a:solidFill>
                <a:latin typeface="Georgia" panose="02040502050405020303" pitchFamily="18" charset="0"/>
              </a:rPr>
              <a:t>entereth</a:t>
            </a:r>
            <a:r>
              <a:rPr lang="en-US" sz="6600" b="1" dirty="0">
                <a:solidFill>
                  <a:schemeClr val="bg1"/>
                </a:solidFill>
                <a:latin typeface="Georgia" panose="02040502050405020303" pitchFamily="18" charset="0"/>
              </a:rPr>
              <a:t> in by the door is the shepherd of the sheep.</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10:3   To him the porter </a:t>
            </a:r>
            <a:r>
              <a:rPr lang="en-US" sz="6600" b="1" dirty="0" err="1">
                <a:solidFill>
                  <a:schemeClr val="bg1"/>
                </a:solidFill>
                <a:latin typeface="Georgia" panose="02040502050405020303" pitchFamily="18" charset="0"/>
              </a:rPr>
              <a:t>openeth</a:t>
            </a:r>
            <a:r>
              <a:rPr lang="en-US" sz="6600" b="1" dirty="0">
                <a:solidFill>
                  <a:schemeClr val="bg1"/>
                </a:solidFill>
                <a:latin typeface="Georgia" panose="02040502050405020303" pitchFamily="18" charset="0"/>
              </a:rPr>
              <a:t>; and the sheep hear his voice: and he </a:t>
            </a:r>
            <a:r>
              <a:rPr lang="en-US" sz="6600" b="1" dirty="0" err="1">
                <a:solidFill>
                  <a:schemeClr val="bg1"/>
                </a:solidFill>
                <a:latin typeface="Georgia" panose="02040502050405020303" pitchFamily="18" charset="0"/>
              </a:rPr>
              <a:t>calleth</a:t>
            </a:r>
            <a:r>
              <a:rPr lang="en-US" sz="6600" b="1" dirty="0">
                <a:solidFill>
                  <a:schemeClr val="bg1"/>
                </a:solidFill>
                <a:latin typeface="Georgia" panose="02040502050405020303" pitchFamily="18" charset="0"/>
              </a:rPr>
              <a:t> his own sheep by name, and </a:t>
            </a:r>
            <a:r>
              <a:rPr lang="en-US" sz="6600" b="1" dirty="0" err="1">
                <a:solidFill>
                  <a:schemeClr val="bg1"/>
                </a:solidFill>
                <a:latin typeface="Georgia" panose="02040502050405020303" pitchFamily="18" charset="0"/>
              </a:rPr>
              <a:t>leadeth</a:t>
            </a:r>
            <a:r>
              <a:rPr lang="en-US" sz="6600" b="1" dirty="0">
                <a:solidFill>
                  <a:schemeClr val="bg1"/>
                </a:solidFill>
                <a:latin typeface="Georgia" panose="02040502050405020303" pitchFamily="18" charset="0"/>
              </a:rPr>
              <a:t> them out.</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Isaiah 53:6-7   All we like sheep have gone astray; we have turned every one to his own way; and the LORD hath laid on him the iniquity of us all.  7 He was oppressed, and he was afflicted, yet he opened not his mouth: he is brought as a lamb to the slaughter, and as a sheep before her shearers is dumb, so he </a:t>
            </a:r>
            <a:r>
              <a:rPr lang="en-US" sz="4400" b="1" dirty="0" err="1">
                <a:solidFill>
                  <a:schemeClr val="bg1"/>
                </a:solidFill>
                <a:latin typeface="Georgia" panose="02040502050405020303" pitchFamily="18" charset="0"/>
              </a:rPr>
              <a:t>openeth</a:t>
            </a:r>
            <a:r>
              <a:rPr lang="en-US" sz="4400" b="1" dirty="0">
                <a:solidFill>
                  <a:schemeClr val="bg1"/>
                </a:solidFill>
                <a:latin typeface="Georgia" panose="02040502050405020303" pitchFamily="18" charset="0"/>
              </a:rPr>
              <a:t> not his mouth.</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Isaiah 53:8-9   He was taken from prison and from judgment: and who shall declare his generation? for he was cut off out of the land of the living: for the transgression of my people was he stricken.  9 And he made his grave with the wicked, and with the rich in his death; because he had done no violence, neither was any deceit in his mouth.</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Isaiah 53:10-11   Yet it pleased the LORD to bruise him; he hath put him to grief: when thou shalt make his soul an offering for sin, he shall see his seed, he shall prolong his days, and the pleasure of the LORD shall prosper in his hand.  11 He shall see of the travail of his soul, and shall be satisfied: by his knowledge shall my righteous servant justify many; for he shall bear their iniquities.</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10:3   To him the porter </a:t>
            </a:r>
            <a:r>
              <a:rPr lang="en-US" sz="6000" b="1" dirty="0" err="1">
                <a:solidFill>
                  <a:schemeClr val="bg1"/>
                </a:solidFill>
                <a:latin typeface="Georgia" panose="02040502050405020303" pitchFamily="18" charset="0"/>
              </a:rPr>
              <a:t>openeth</a:t>
            </a:r>
            <a:r>
              <a:rPr lang="en-US" sz="6000" b="1" dirty="0">
                <a:solidFill>
                  <a:schemeClr val="bg1"/>
                </a:solidFill>
                <a:latin typeface="Georgia" panose="02040502050405020303" pitchFamily="18" charset="0"/>
              </a:rPr>
              <a:t>; and the sheep hear his voice: and he </a:t>
            </a:r>
            <a:r>
              <a:rPr lang="en-US" sz="6000" b="1" dirty="0" err="1">
                <a:solidFill>
                  <a:schemeClr val="bg1"/>
                </a:solidFill>
                <a:latin typeface="Georgia" panose="02040502050405020303" pitchFamily="18" charset="0"/>
              </a:rPr>
              <a:t>calleth</a:t>
            </a:r>
            <a:r>
              <a:rPr lang="en-US" sz="6000" b="1" dirty="0">
                <a:solidFill>
                  <a:schemeClr val="bg1"/>
                </a:solidFill>
                <a:latin typeface="Georgia" panose="02040502050405020303" pitchFamily="18" charset="0"/>
              </a:rPr>
              <a:t> his own sheep by name, and </a:t>
            </a:r>
            <a:r>
              <a:rPr lang="en-US" sz="6000" b="1" dirty="0" err="1">
                <a:solidFill>
                  <a:schemeClr val="bg1"/>
                </a:solidFill>
                <a:latin typeface="Georgia" panose="02040502050405020303" pitchFamily="18" charset="0"/>
              </a:rPr>
              <a:t>leadeth</a:t>
            </a:r>
            <a:r>
              <a:rPr lang="en-US" sz="6000" b="1" dirty="0">
                <a:solidFill>
                  <a:schemeClr val="bg1"/>
                </a:solidFill>
                <a:latin typeface="Georgia" panose="02040502050405020303" pitchFamily="18" charset="0"/>
              </a:rPr>
              <a:t> them out.</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6:47   Verily, verily, I say unto you, He that believeth on me hath everlasting life.</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10:4-5   And when he </a:t>
            </a:r>
            <a:r>
              <a:rPr lang="en-US" sz="4800" b="1" dirty="0" err="1">
                <a:solidFill>
                  <a:prstClr val="white"/>
                </a:solidFill>
                <a:latin typeface="Georgia" panose="02040502050405020303" pitchFamily="18" charset="0"/>
              </a:rPr>
              <a:t>putteth</a:t>
            </a:r>
            <a:r>
              <a:rPr lang="en-US" sz="4800" b="1" dirty="0">
                <a:solidFill>
                  <a:prstClr val="white"/>
                </a:solidFill>
                <a:latin typeface="Georgia" panose="02040502050405020303" pitchFamily="18" charset="0"/>
              </a:rPr>
              <a:t> forth his own sheep, he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before them, and the sheep follow him: for they know his voice.  5 And a stranger will they not follow, but will flee from him: for they know not the voice of strangers.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Song of Solomon 2:8   The voice of my beloved! behold, he cometh leaping upon the mountains, skipping upon the hills.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10</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10:6-7   This parable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Jesus unto them: but they understood not what things they were which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unto them.  7 Then said Jesus unto them again, Verily, verily, I say unto you, I am the door of the sheep.</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10:8   All that ever came before me are thieves and robbers: but the sheep did not hear them.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10:9   I am the door: by me if any man enter in, he shall be saved, and shall go in and out, and find pasture.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10:10   The thief cometh not, but for to steal, and to kill, and to destroy: I am come that they might have life, and that they might have it more abundantly.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5:15   But not as the offence, so also is the free gift. For if through the offence of one many be dead, much more the grace of God, and the gift by grace, which is by one man, Jesus Christ, hath abounded unto many.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5:17   For if by one man's offence death reigned by one; much more they which receive abundance of grace and of the gift of righteousness shall reign in life by one, Jesus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10:11-12   I am the good shepherd: the good shepherd giveth his life for the sheep.  12 But he that is an hireling, and not the shepherd, whose own the sheep are not, </a:t>
            </a:r>
            <a:r>
              <a:rPr lang="en-US" sz="4400" b="1" dirty="0" err="1">
                <a:solidFill>
                  <a:prstClr val="white"/>
                </a:solidFill>
                <a:latin typeface="Georgia" panose="02040502050405020303" pitchFamily="18" charset="0"/>
              </a:rPr>
              <a:t>seeth</a:t>
            </a:r>
            <a:r>
              <a:rPr lang="en-US" sz="4400" b="1" dirty="0">
                <a:solidFill>
                  <a:prstClr val="white"/>
                </a:solidFill>
                <a:latin typeface="Georgia" panose="02040502050405020303" pitchFamily="18" charset="0"/>
              </a:rPr>
              <a:t> the wolf coming, and </a:t>
            </a:r>
            <a:r>
              <a:rPr lang="en-US" sz="4400" b="1" dirty="0" err="1">
                <a:solidFill>
                  <a:prstClr val="white"/>
                </a:solidFill>
                <a:latin typeface="Georgia" panose="02040502050405020303" pitchFamily="18" charset="0"/>
              </a:rPr>
              <a:t>leaveth</a:t>
            </a:r>
            <a:r>
              <a:rPr lang="en-US" sz="4400" b="1" dirty="0">
                <a:solidFill>
                  <a:prstClr val="white"/>
                </a:solidFill>
                <a:latin typeface="Georgia" panose="02040502050405020303" pitchFamily="18" charset="0"/>
              </a:rPr>
              <a:t> the sheep, and </a:t>
            </a:r>
            <a:r>
              <a:rPr lang="en-US" sz="4400" b="1" dirty="0" err="1">
                <a:solidFill>
                  <a:prstClr val="white"/>
                </a:solidFill>
                <a:latin typeface="Georgia" panose="02040502050405020303" pitchFamily="18" charset="0"/>
              </a:rPr>
              <a:t>fleeth</a:t>
            </a:r>
            <a:r>
              <a:rPr lang="en-US" sz="4400" b="1" dirty="0">
                <a:solidFill>
                  <a:prstClr val="white"/>
                </a:solidFill>
                <a:latin typeface="Georgia" panose="02040502050405020303" pitchFamily="18" charset="0"/>
              </a:rPr>
              <a:t>: and the wolf </a:t>
            </a:r>
            <a:r>
              <a:rPr lang="en-US" sz="4400" b="1" dirty="0" err="1">
                <a:solidFill>
                  <a:prstClr val="white"/>
                </a:solidFill>
                <a:latin typeface="Georgia" panose="02040502050405020303" pitchFamily="18" charset="0"/>
              </a:rPr>
              <a:t>catcheth</a:t>
            </a:r>
            <a:r>
              <a:rPr lang="en-US" sz="4400" b="1" dirty="0">
                <a:solidFill>
                  <a:prstClr val="white"/>
                </a:solidFill>
                <a:latin typeface="Georgia" panose="02040502050405020303" pitchFamily="18" charset="0"/>
              </a:rPr>
              <a:t> them, and </a:t>
            </a:r>
            <a:r>
              <a:rPr lang="en-US" sz="4400" b="1" dirty="0" err="1">
                <a:solidFill>
                  <a:prstClr val="white"/>
                </a:solidFill>
                <a:latin typeface="Georgia" panose="02040502050405020303" pitchFamily="18" charset="0"/>
              </a:rPr>
              <a:t>scattereth</a:t>
            </a:r>
            <a:r>
              <a:rPr lang="en-US" sz="4400" b="1" dirty="0">
                <a:solidFill>
                  <a:prstClr val="white"/>
                </a:solidFill>
                <a:latin typeface="Georgia" panose="02040502050405020303" pitchFamily="18" charset="0"/>
              </a:rPr>
              <a:t> the sheep.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7:15   Beware of false prophets, which come to you in sheep's clothing, but inwardly they are ravening wolves.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10:13-14   The hireling </a:t>
            </a:r>
            <a:r>
              <a:rPr lang="en-US" sz="5800" b="1" dirty="0" err="1">
                <a:solidFill>
                  <a:prstClr val="white"/>
                </a:solidFill>
                <a:latin typeface="Georgia" panose="02040502050405020303" pitchFamily="18" charset="0"/>
              </a:rPr>
              <a:t>fleeth</a:t>
            </a:r>
            <a:r>
              <a:rPr lang="en-US" sz="5800" b="1" dirty="0">
                <a:solidFill>
                  <a:prstClr val="white"/>
                </a:solidFill>
                <a:latin typeface="Georgia" panose="02040502050405020303" pitchFamily="18" charset="0"/>
              </a:rPr>
              <a:t>, because he is an hireling, and </a:t>
            </a:r>
            <a:r>
              <a:rPr lang="en-US" sz="5800" b="1" dirty="0" err="1">
                <a:solidFill>
                  <a:prstClr val="white"/>
                </a:solidFill>
                <a:latin typeface="Georgia" panose="02040502050405020303" pitchFamily="18" charset="0"/>
              </a:rPr>
              <a:t>careth</a:t>
            </a:r>
            <a:r>
              <a:rPr lang="en-US" sz="5800" b="1" dirty="0">
                <a:solidFill>
                  <a:prstClr val="white"/>
                </a:solidFill>
                <a:latin typeface="Georgia" panose="02040502050405020303" pitchFamily="18" charset="0"/>
              </a:rPr>
              <a:t> not for the sheep.  14 I am the good shepherd, and know my sheep, and am known of mine.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10:17   So then faith cometh by hearing, and hearing by the word of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221963"/>
            <a:ext cx="11712633"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9:3   Jesus answered, Neither hath this man sinned, nor his parents: but that the works of God should be made manifest in him.</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10:15   As the Father </a:t>
            </a:r>
            <a:r>
              <a:rPr lang="en-US" sz="7200" b="1" dirty="0" err="1">
                <a:solidFill>
                  <a:prstClr val="white"/>
                </a:solidFill>
                <a:latin typeface="Georgia" panose="02040502050405020303" pitchFamily="18" charset="0"/>
              </a:rPr>
              <a:t>knoweth</a:t>
            </a:r>
            <a:r>
              <a:rPr lang="en-US" sz="7200" b="1" dirty="0">
                <a:solidFill>
                  <a:prstClr val="white"/>
                </a:solidFill>
                <a:latin typeface="Georgia" panose="02040502050405020303" pitchFamily="18" charset="0"/>
              </a:rPr>
              <a:t> me, even so know I the Father: and I lay down my life for the sheep.</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10:16   And other sheep I have, which are not of this fold: them also I must bring, and they shall hear my voice; and there shall be one fold, and one shepherd.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11:51-52   And this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he not of himself: but being high priest that year, he prophesied that Jesus should die for that nation;  52 And not for that nation only, but that also he should gather together in one the children of God that were scattered abroad.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10:17-18   Therefore doth my Father love me, because I lay down my life, that I might take it again.  18 No man taketh it from me, but I lay it down of myself. I have power to lay it down, and I have power to take it again. This commandment have I received of my Father.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15:10   If ye keep my commandments, ye shall abide in my love; even as I have kept my Father's commandments, and abide in his love.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10:19-21   There was a division therefore again among the Jews for these sayings.  20 And many of them said, He hath a devil, and is mad; why hear ye him?  21 Others said, These are not the words of him that hath a devil. Can a devil open the eyes of the blind?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1:4   And God saw the light, that it was good: and God divided the light from the darkness.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10:34   Think not that I am come to send peace on earth: I came not to send peace, but a sword.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10:22-24   And it was at Jerusalem the feast of the dedication, and it was winter.  23 And Jesus walked in the temple in Solomon's porch.  24 Then came the Jews round about him, and said unto him, How long dost thou make us to doubt? If thou be the Christ, tell us plainly.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10:25   Jesus answered them, I told you, and ye believed not: the works that I do in my Father's name, they bear witness of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9:27-28   He answered them, I have told you already, and ye did not hear: wherefore would ye hear it again? will ye also be his disciples?  28 Then they reviled him, and said, Thou art his disciple; but we are Moses' disciples.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10:26-28   But ye believe not, because ye are not of my sheep, as I said unto you.  27 My sheep hear my voice, and I know them, and they follow me:  28 And I give unto them eternal life; and they shall never perish, neither shall any man pluck them out of my hand.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10:29-30   My Father, which gave them me, is greater than all; and no man is able to pluck them out of my Father's hand.  30 I and my Father are one.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10:30-31   For we know him that hath said, Vengeance </a:t>
            </a:r>
            <a:r>
              <a:rPr lang="en-US" sz="4800" b="1" dirty="0" err="1">
                <a:solidFill>
                  <a:prstClr val="white"/>
                </a:solidFill>
                <a:latin typeface="Georgia" panose="02040502050405020303" pitchFamily="18" charset="0"/>
              </a:rPr>
              <a:t>belongeth</a:t>
            </a:r>
            <a:r>
              <a:rPr lang="en-US" sz="4800" b="1" dirty="0">
                <a:solidFill>
                  <a:prstClr val="white"/>
                </a:solidFill>
                <a:latin typeface="Georgia" panose="02040502050405020303" pitchFamily="18" charset="0"/>
              </a:rPr>
              <a:t> unto me, I will recompense,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And again, The Lord shall judge his people.  31 It is a fearful thing to fall into the hands of the living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10:31   Then the Jews took up stones again to stone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10:32   Jesus answered them, Many good works have I shewed you from my Father; for which of those works do ye stone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10:33   The Jews answered him, saying, For a good work we stone thee not; but for blasphemy; and because that thou, being a man, </a:t>
            </a:r>
            <a:r>
              <a:rPr lang="en-US" sz="5400" b="1" dirty="0" err="1">
                <a:solidFill>
                  <a:prstClr val="white"/>
                </a:solidFill>
                <a:latin typeface="Georgia" panose="02040502050405020303" pitchFamily="18" charset="0"/>
              </a:rPr>
              <a:t>makest</a:t>
            </a:r>
            <a:r>
              <a:rPr lang="en-US" sz="5400" b="1" dirty="0">
                <a:solidFill>
                  <a:prstClr val="white"/>
                </a:solidFill>
                <a:latin typeface="Georgia" panose="02040502050405020303" pitchFamily="18" charset="0"/>
              </a:rPr>
              <a:t> thyself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24:10-11   And the son of an </a:t>
            </a:r>
            <a:r>
              <a:rPr lang="en-US" sz="4000" b="1" dirty="0" err="1">
                <a:solidFill>
                  <a:prstClr val="white"/>
                </a:solidFill>
                <a:latin typeface="Georgia" panose="02040502050405020303" pitchFamily="18" charset="0"/>
              </a:rPr>
              <a:t>Israelitish</a:t>
            </a:r>
            <a:r>
              <a:rPr lang="en-US" sz="4000" b="1" dirty="0">
                <a:solidFill>
                  <a:prstClr val="white"/>
                </a:solidFill>
                <a:latin typeface="Georgia" panose="02040502050405020303" pitchFamily="18" charset="0"/>
              </a:rPr>
              <a:t> woman, whose father was an Egyptian, went out among the children of Israel: and this son of the </a:t>
            </a:r>
            <a:r>
              <a:rPr lang="en-US" sz="4000" b="1" dirty="0" err="1">
                <a:solidFill>
                  <a:prstClr val="white"/>
                </a:solidFill>
                <a:latin typeface="Georgia" panose="02040502050405020303" pitchFamily="18" charset="0"/>
              </a:rPr>
              <a:t>Israelitish</a:t>
            </a:r>
            <a:r>
              <a:rPr lang="en-US" sz="4000" b="1" dirty="0">
                <a:solidFill>
                  <a:prstClr val="white"/>
                </a:solidFill>
                <a:latin typeface="Georgia" panose="02040502050405020303" pitchFamily="18" charset="0"/>
              </a:rPr>
              <a:t> woman and a man of Israel strove together in the camp;  11 And the </a:t>
            </a:r>
            <a:r>
              <a:rPr lang="en-US" sz="4000" b="1" dirty="0" err="1">
                <a:solidFill>
                  <a:prstClr val="white"/>
                </a:solidFill>
                <a:latin typeface="Georgia" panose="02040502050405020303" pitchFamily="18" charset="0"/>
              </a:rPr>
              <a:t>Israelitish</a:t>
            </a:r>
            <a:r>
              <a:rPr lang="en-US" sz="4000" b="1" dirty="0">
                <a:solidFill>
                  <a:prstClr val="white"/>
                </a:solidFill>
                <a:latin typeface="Georgia" panose="02040502050405020303" pitchFamily="18" charset="0"/>
              </a:rPr>
              <a:t> woman's son blasphemed the name of the LORD, and cursed. And they brought him unto Moses: (and his mother's name was </a:t>
            </a:r>
            <a:r>
              <a:rPr lang="en-US" sz="4000" b="1" dirty="0" err="1">
                <a:solidFill>
                  <a:prstClr val="white"/>
                </a:solidFill>
                <a:latin typeface="Georgia" panose="02040502050405020303" pitchFamily="18" charset="0"/>
              </a:rPr>
              <a:t>Shelomith</a:t>
            </a:r>
            <a:r>
              <a:rPr lang="en-US" sz="4000" b="1" dirty="0">
                <a:solidFill>
                  <a:prstClr val="white"/>
                </a:solidFill>
                <a:latin typeface="Georgia" panose="02040502050405020303" pitchFamily="18" charset="0"/>
              </a:rPr>
              <a:t>, the daughter of </a:t>
            </a:r>
            <a:r>
              <a:rPr lang="en-US" sz="4000" b="1" dirty="0" err="1">
                <a:solidFill>
                  <a:prstClr val="white"/>
                </a:solidFill>
                <a:latin typeface="Georgia" panose="02040502050405020303" pitchFamily="18" charset="0"/>
              </a:rPr>
              <a:t>Dibri</a:t>
            </a:r>
            <a:r>
              <a:rPr lang="en-US" sz="4000" b="1" dirty="0">
                <a:solidFill>
                  <a:prstClr val="white"/>
                </a:solidFill>
                <a:latin typeface="Georgia" panose="02040502050405020303" pitchFamily="18" charset="0"/>
              </a:rPr>
              <a:t>, of the tribe of Dan:)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24:12-14   And they put him in ward, that the mind of the LORD might be shewed them.  13 And the LORD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unto Moses, saying,  14 Bring forth him that hath cursed without the camp; and let all that heard him lay their hands upon his head, and let all the congregation stone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10:34   Jesus answered them, Is it not written in your law, I said, Ye are gods?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82:1   God </a:t>
            </a:r>
            <a:r>
              <a:rPr lang="en-US" sz="6600" b="1" dirty="0" err="1">
                <a:solidFill>
                  <a:prstClr val="white"/>
                </a:solidFill>
                <a:latin typeface="Georgia" panose="02040502050405020303" pitchFamily="18" charset="0"/>
              </a:rPr>
              <a:t>standeth</a:t>
            </a:r>
            <a:r>
              <a:rPr lang="en-US" sz="6600" b="1" dirty="0">
                <a:solidFill>
                  <a:prstClr val="white"/>
                </a:solidFill>
                <a:latin typeface="Georgia" panose="02040502050405020303" pitchFamily="18" charset="0"/>
              </a:rPr>
              <a:t> in the congregation of the mighty; he </a:t>
            </a:r>
            <a:r>
              <a:rPr lang="en-US" sz="6600" b="1" dirty="0" err="1">
                <a:solidFill>
                  <a:prstClr val="white"/>
                </a:solidFill>
                <a:latin typeface="Georgia" panose="02040502050405020303" pitchFamily="18" charset="0"/>
              </a:rPr>
              <a:t>judgeth</a:t>
            </a:r>
            <a:r>
              <a:rPr lang="en-US" sz="6600" b="1" dirty="0">
                <a:solidFill>
                  <a:prstClr val="white"/>
                </a:solidFill>
                <a:latin typeface="Georgia" panose="02040502050405020303" pitchFamily="18" charset="0"/>
              </a:rPr>
              <a:t> among the gods.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6"/>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9:25   He answered and said, Whether he be a sinner or no, I know not: one thing I know, that, whereas I was blind, now I see.</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82:6   I have said, Ye are gods; and all of you are children of the most High.</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10:34   Jesus answered them, Is it not written in your law, I said, Ye are gods?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7:1   And the LORD said unto Moses, See, I have made thee a god to Pharaoh: and Aaron thy brother shall be thy prophet.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97176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3:24-25   And the king said, Bring me a sword. And they brought a sword before the king.  25 And the king said, Divide the living child in two, and give half to the one, and half to the other.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1771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3:26-27   Then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the woman whose the living child was unto the king, for her bowels yearned upon her son, and she said, O my lord, give her the living child, and in no wise slay it. But the other said, Let it be neither mine nor thine, but divide it.  27 Then the king answered and said, Give her the living child, and in no wise slay it: she is the mother thereof.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2363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10:35-36   If he called them gods, unto whom the word of God came, and the scripture cannot be broken;  36 Say ye of him, whom the Father hath sanctified, and sent into the world, Thou </a:t>
            </a:r>
            <a:r>
              <a:rPr lang="en-US" sz="4800" b="1" dirty="0" err="1">
                <a:solidFill>
                  <a:prstClr val="white"/>
                </a:solidFill>
                <a:latin typeface="Georgia" panose="02040502050405020303" pitchFamily="18" charset="0"/>
              </a:rPr>
              <a:t>blasphemest</a:t>
            </a:r>
            <a:r>
              <a:rPr lang="en-US" sz="4800" b="1" dirty="0">
                <a:solidFill>
                  <a:prstClr val="white"/>
                </a:solidFill>
                <a:latin typeface="Georgia" panose="02040502050405020303" pitchFamily="18" charset="0"/>
              </a:rPr>
              <a:t>; because I said, I am the Son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72267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10:37-38   If I do not the works of my Father, believe me not.  38 But if I do, though ye believe not me, believe the works: that ye may know, and believe, that the Father is in me, and I in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406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16:4   A wicked and adulterous generation </a:t>
            </a:r>
            <a:r>
              <a:rPr lang="en-US" sz="5400" b="1" dirty="0" err="1">
                <a:solidFill>
                  <a:prstClr val="white"/>
                </a:solidFill>
                <a:latin typeface="Georgia" panose="02040502050405020303" pitchFamily="18" charset="0"/>
              </a:rPr>
              <a:t>seeketh</a:t>
            </a:r>
            <a:r>
              <a:rPr lang="en-US" sz="5400" b="1" dirty="0">
                <a:solidFill>
                  <a:prstClr val="white"/>
                </a:solidFill>
                <a:latin typeface="Georgia" panose="02040502050405020303" pitchFamily="18" charset="0"/>
              </a:rPr>
              <a:t> after a sign; and there shall no sign be given unto it, but the sign of the prophet Jonas. And he left them, and departed.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7788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1:17   Now the LORD had prepared a great fish to swallow up Jonah. And Jonah was in the belly of the fish three days and three nights.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8727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10:39-40   Therefore they sought again to take him: but he escaped out of their hand,  40 And went away again beyond Jordan into the place where John at first baptized; and there he abode.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5302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9:30   The man answered and said unto them, Why herein is a </a:t>
            </a:r>
            <a:r>
              <a:rPr lang="en-US" sz="5400" b="1" dirty="0" err="1">
                <a:solidFill>
                  <a:prstClr val="white"/>
                </a:solidFill>
                <a:latin typeface="Georgia" panose="02040502050405020303" pitchFamily="18" charset="0"/>
              </a:rPr>
              <a:t>marvellous</a:t>
            </a:r>
            <a:r>
              <a:rPr lang="en-US" sz="5400" b="1" dirty="0">
                <a:solidFill>
                  <a:prstClr val="white"/>
                </a:solidFill>
                <a:latin typeface="Georgia" panose="02040502050405020303" pitchFamily="18" charset="0"/>
              </a:rPr>
              <a:t> thing, that ye know not from whence he is, and yet he hath opened mine eyes.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1:28   These things were done in </a:t>
            </a:r>
            <a:r>
              <a:rPr lang="en-US" sz="7200" b="1" dirty="0" err="1">
                <a:solidFill>
                  <a:prstClr val="white"/>
                </a:solidFill>
                <a:latin typeface="Georgia" panose="02040502050405020303" pitchFamily="18" charset="0"/>
              </a:rPr>
              <a:t>Bethabara</a:t>
            </a:r>
            <a:r>
              <a:rPr lang="en-US" sz="7200" b="1" dirty="0">
                <a:solidFill>
                  <a:prstClr val="white"/>
                </a:solidFill>
                <a:latin typeface="Georgia" panose="02040502050405020303" pitchFamily="18" charset="0"/>
              </a:rPr>
              <a:t> beyond Jordan, where John was baptizing.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8640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10:41-42   And many resorted unto him, and said, John did no miracle: but all things that John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of this man were true.  42 And many believed on him there.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69653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7:28   For I say unto you, Among those that are born of women there is not a greater prophet than John the Baptist: but he that is least in the kingdom of God is greater than he.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80321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689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9:34   They answered and said unto him, Thou </a:t>
            </a:r>
            <a:r>
              <a:rPr lang="en-US" sz="6600" b="1" dirty="0" err="1">
                <a:solidFill>
                  <a:prstClr val="white"/>
                </a:solidFill>
                <a:latin typeface="Georgia" panose="02040502050405020303" pitchFamily="18" charset="0"/>
              </a:rPr>
              <a:t>wast</a:t>
            </a:r>
            <a:r>
              <a:rPr lang="en-US" sz="6600" b="1" dirty="0">
                <a:solidFill>
                  <a:prstClr val="white"/>
                </a:solidFill>
                <a:latin typeface="Georgia" panose="02040502050405020303" pitchFamily="18" charset="0"/>
              </a:rPr>
              <a:t> altogether born in sins, and dost thou teach us? And they cast him out.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John 9:35-38   Jesus heard that they had cast him out; and when he had found him, he said unto him, </a:t>
            </a:r>
            <a:r>
              <a:rPr lang="en-US" sz="4000" b="1" dirty="0" err="1">
                <a:solidFill>
                  <a:schemeClr val="bg1"/>
                </a:solidFill>
                <a:latin typeface="Georgia" panose="02040502050405020303" pitchFamily="18" charset="0"/>
              </a:rPr>
              <a:t>Dost</a:t>
            </a:r>
            <a:r>
              <a:rPr lang="en-US" sz="4000" b="1" dirty="0">
                <a:solidFill>
                  <a:schemeClr val="bg1"/>
                </a:solidFill>
                <a:latin typeface="Georgia" panose="02040502050405020303" pitchFamily="18" charset="0"/>
              </a:rPr>
              <a:t> thou believe on the Son of God?  36 He answered and said, Who is he, Lord, that I might believe on him?  37 And Jesus said unto him, Thou hast both seen him, and it is he that </a:t>
            </a:r>
            <a:r>
              <a:rPr lang="en-US" sz="4000" b="1" dirty="0" err="1">
                <a:solidFill>
                  <a:schemeClr val="bg1"/>
                </a:solidFill>
                <a:latin typeface="Georgia" panose="02040502050405020303" pitchFamily="18" charset="0"/>
              </a:rPr>
              <a:t>talketh</a:t>
            </a:r>
            <a:r>
              <a:rPr lang="en-US" sz="4000" b="1" dirty="0">
                <a:solidFill>
                  <a:schemeClr val="bg1"/>
                </a:solidFill>
                <a:latin typeface="Georgia" panose="02040502050405020303" pitchFamily="18" charset="0"/>
              </a:rPr>
              <a:t> with thee.  38 And he said, Lord, I believe. And he worshipped him.</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10:1   Verily, verily, I say unto you, He that </a:t>
            </a:r>
            <a:r>
              <a:rPr lang="en-US" sz="6000" b="1" dirty="0" err="1">
                <a:solidFill>
                  <a:schemeClr val="bg1"/>
                </a:solidFill>
                <a:latin typeface="Georgia" panose="02040502050405020303" pitchFamily="18" charset="0"/>
              </a:rPr>
              <a:t>entereth</a:t>
            </a:r>
            <a:r>
              <a:rPr lang="en-US" sz="6000" b="1" dirty="0">
                <a:solidFill>
                  <a:schemeClr val="bg1"/>
                </a:solidFill>
                <a:latin typeface="Georgia" panose="02040502050405020303" pitchFamily="18" charset="0"/>
              </a:rPr>
              <a:t> not by the door into the sheepfold, but </a:t>
            </a:r>
            <a:r>
              <a:rPr lang="en-US" sz="6000" b="1" dirty="0" err="1">
                <a:solidFill>
                  <a:schemeClr val="bg1"/>
                </a:solidFill>
                <a:latin typeface="Georgia" panose="02040502050405020303" pitchFamily="18" charset="0"/>
              </a:rPr>
              <a:t>climbeth</a:t>
            </a:r>
            <a:r>
              <a:rPr lang="en-US" sz="6000" b="1" dirty="0">
                <a:solidFill>
                  <a:schemeClr val="bg1"/>
                </a:solidFill>
                <a:latin typeface="Georgia" panose="02040502050405020303" pitchFamily="18" charset="0"/>
              </a:rPr>
              <a:t> up some other way, the same is a thief and a robber.</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34344</TotalTime>
  <Words>2680</Words>
  <Application>Microsoft Office PowerPoint</Application>
  <PresentationFormat>Widescreen</PresentationFormat>
  <Paragraphs>122</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399</cp:revision>
  <cp:lastPrinted>2020-01-28T17:57:24Z</cp:lastPrinted>
  <dcterms:created xsi:type="dcterms:W3CDTF">2019-08-31T20:33:16Z</dcterms:created>
  <dcterms:modified xsi:type="dcterms:W3CDTF">2020-10-28T19:07:37Z</dcterms:modified>
</cp:coreProperties>
</file>