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1" r:id="rId18"/>
    <p:sldId id="644" r:id="rId19"/>
    <p:sldId id="645" r:id="rId20"/>
    <p:sldId id="646" r:id="rId21"/>
    <p:sldId id="648" r:id="rId22"/>
    <p:sldId id="649" r:id="rId23"/>
    <p:sldId id="652" r:id="rId24"/>
    <p:sldId id="653"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82" r:id="rId53"/>
    <p:sldId id="683" r:id="rId54"/>
    <p:sldId id="684" r:id="rId55"/>
    <p:sldId id="685" r:id="rId56"/>
    <p:sldId id="686" r:id="rId57"/>
    <p:sldId id="687" r:id="rId58"/>
    <p:sldId id="688" r:id="rId59"/>
    <p:sldId id="689" r:id="rId60"/>
    <p:sldId id="690" r:id="rId61"/>
    <p:sldId id="691" r:id="rId6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7:37-38   And, behold, a woman in the city, which was a sinner, when she knew that Jesus sat at meat in the Pharisee's house, brought an alabaster box of ointment,  38 And stood at his feet behind him weeping, and began to wash his feet with tears, and did wipe them with the hairs of her head, and kissed his feet, and anointed them with the ointment.</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12:3   Then took Mary a pound of ointment of spikenard, very costly, and anointed the feet of Jesus, and wiped his feet with her hair: and the house was filled with the </a:t>
            </a:r>
            <a:r>
              <a:rPr lang="en-US" sz="5400" b="1" dirty="0" err="1">
                <a:solidFill>
                  <a:schemeClr val="bg1"/>
                </a:solidFill>
                <a:latin typeface="Georgia" panose="02040502050405020303" pitchFamily="18" charset="0"/>
              </a:rPr>
              <a:t>odour</a:t>
            </a:r>
            <a:r>
              <a:rPr lang="en-US" sz="5400" b="1" dirty="0">
                <a:solidFill>
                  <a:schemeClr val="bg1"/>
                </a:solidFill>
                <a:latin typeface="Georgia" panose="02040502050405020303" pitchFamily="18" charset="0"/>
              </a:rPr>
              <a:t> of the ointment.</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11:3   Therefore his sisters sent unto him, saying, Lord, behold, he whom thou </a:t>
            </a:r>
            <a:r>
              <a:rPr lang="en-US" sz="7200" b="1" dirty="0" err="1">
                <a:solidFill>
                  <a:schemeClr val="bg1"/>
                </a:solidFill>
                <a:latin typeface="Georgia" panose="02040502050405020303" pitchFamily="18" charset="0"/>
              </a:rPr>
              <a:t>lovest</a:t>
            </a:r>
            <a:r>
              <a:rPr lang="en-US" sz="7200" b="1" dirty="0">
                <a:solidFill>
                  <a:schemeClr val="bg1"/>
                </a:solidFill>
                <a:latin typeface="Georgia" panose="02040502050405020303" pitchFamily="18" charset="0"/>
              </a:rPr>
              <a:t> is sick.</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Luke 7:48-50   And he said unto her, Thy sins are forgiven.  49 And they that sat at meat with him began to say within themselves, Who is this that </a:t>
            </a:r>
            <a:r>
              <a:rPr lang="en-US" sz="4800" b="1" dirty="0" err="1">
                <a:solidFill>
                  <a:schemeClr val="bg1"/>
                </a:solidFill>
                <a:latin typeface="Georgia" panose="02040502050405020303" pitchFamily="18" charset="0"/>
              </a:rPr>
              <a:t>forgiveth</a:t>
            </a:r>
            <a:r>
              <a:rPr lang="en-US" sz="4800" b="1" dirty="0">
                <a:solidFill>
                  <a:schemeClr val="bg1"/>
                </a:solidFill>
                <a:latin typeface="Georgia" panose="02040502050405020303" pitchFamily="18" charset="0"/>
              </a:rPr>
              <a:t> sins also?  50 And he said to the woman, Thy faith hath saved thee; go in peace.</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11:4   When Jesus heard that, he said, This sickness is not unto death, but for the glory of God, that the Son of God might be glorified thereby.</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11:5-6   Now Jesus loved Martha, and her sister, and Lazarus.  6 When he had heard therefore that he was sick, he abode two days still in the same place where he was.</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11:7   Then after that </a:t>
            </a:r>
            <a:r>
              <a:rPr lang="en-US" sz="7200" b="1" dirty="0" err="1">
                <a:solidFill>
                  <a:schemeClr val="bg1"/>
                </a:solidFill>
                <a:latin typeface="Georgia" panose="02040502050405020303" pitchFamily="18" charset="0"/>
              </a:rPr>
              <a:t>saith</a:t>
            </a:r>
            <a:r>
              <a:rPr lang="en-US" sz="7200" b="1" dirty="0">
                <a:solidFill>
                  <a:schemeClr val="bg1"/>
                </a:solidFill>
                <a:latin typeface="Georgia" panose="02040502050405020303" pitchFamily="18" charset="0"/>
              </a:rPr>
              <a:t> he to his disciples, Let us go into Judaea again.</a:t>
            </a:r>
          </a:p>
        </p:txBody>
      </p:sp>
    </p:spTree>
    <p:extLst>
      <p:ext uri="{BB962C8B-B14F-4D97-AF65-F5344CB8AC3E}">
        <p14:creationId xmlns:p14="http://schemas.microsoft.com/office/powerpoint/2010/main" val="24155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91789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11:8   His disciples say unto him, Master, the Jews of late sought to stone thee; and </a:t>
            </a:r>
            <a:r>
              <a:rPr lang="en-US" sz="7200" b="1" dirty="0" err="1">
                <a:solidFill>
                  <a:prstClr val="white"/>
                </a:solidFill>
                <a:latin typeface="Georgia" panose="02040502050405020303" pitchFamily="18" charset="0"/>
              </a:rPr>
              <a:t>goest</a:t>
            </a:r>
            <a:r>
              <a:rPr lang="en-US" sz="7200" b="1" dirty="0">
                <a:solidFill>
                  <a:prstClr val="white"/>
                </a:solidFill>
                <a:latin typeface="Georgia" panose="02040502050405020303" pitchFamily="18" charset="0"/>
              </a:rPr>
              <a:t> thou thither again?</a:t>
            </a:r>
          </a:p>
        </p:txBody>
      </p:sp>
    </p:spTree>
    <p:extLst>
      <p:ext uri="{BB962C8B-B14F-4D97-AF65-F5344CB8AC3E}">
        <p14:creationId xmlns:p14="http://schemas.microsoft.com/office/powerpoint/2010/main" val="277055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11:9-10   Jesus answered, Are there not twelve hours in the day? If any man walk in the day, he </a:t>
            </a:r>
            <a:r>
              <a:rPr lang="en-US" sz="4800" b="1" dirty="0" err="1">
                <a:solidFill>
                  <a:prstClr val="white"/>
                </a:solidFill>
                <a:latin typeface="Georgia" panose="02040502050405020303" pitchFamily="18" charset="0"/>
              </a:rPr>
              <a:t>stumbleth</a:t>
            </a:r>
            <a:r>
              <a:rPr lang="en-US" sz="4800" b="1" dirty="0">
                <a:solidFill>
                  <a:prstClr val="white"/>
                </a:solidFill>
                <a:latin typeface="Georgia" panose="02040502050405020303" pitchFamily="18" charset="0"/>
              </a:rPr>
              <a:t> not, because he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light of this world.  10 But if a man walk in the night, he </a:t>
            </a:r>
            <a:r>
              <a:rPr lang="en-US" sz="4800" b="1" dirty="0" err="1">
                <a:solidFill>
                  <a:prstClr val="white"/>
                </a:solidFill>
                <a:latin typeface="Georgia" panose="02040502050405020303" pitchFamily="18" charset="0"/>
              </a:rPr>
              <a:t>stumbleth</a:t>
            </a:r>
            <a:r>
              <a:rPr lang="en-US" sz="4800" b="1" dirty="0">
                <a:solidFill>
                  <a:prstClr val="white"/>
                </a:solidFill>
                <a:latin typeface="Georgia" panose="02040502050405020303" pitchFamily="18" charset="0"/>
              </a:rPr>
              <a:t>, because there is no light in him.</a:t>
            </a:r>
          </a:p>
        </p:txBody>
      </p:sp>
    </p:spTree>
    <p:extLst>
      <p:ext uri="{BB962C8B-B14F-4D97-AF65-F5344CB8AC3E}">
        <p14:creationId xmlns:p14="http://schemas.microsoft.com/office/powerpoint/2010/main" val="60234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11:11-13   These things said he: and after that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Our friend Lazarus </a:t>
            </a:r>
            <a:r>
              <a:rPr lang="en-US" sz="4400" b="1" dirty="0" err="1">
                <a:solidFill>
                  <a:prstClr val="white"/>
                </a:solidFill>
                <a:latin typeface="Georgia" panose="02040502050405020303" pitchFamily="18" charset="0"/>
              </a:rPr>
              <a:t>sleepeth</a:t>
            </a:r>
            <a:r>
              <a:rPr lang="en-US" sz="4400" b="1" dirty="0">
                <a:solidFill>
                  <a:prstClr val="white"/>
                </a:solidFill>
                <a:latin typeface="Georgia" panose="02040502050405020303" pitchFamily="18" charset="0"/>
              </a:rPr>
              <a:t>; but I go, that I may awake him out of sleep.  12 Then said his disciples, Lord, if he sleep, he shall do well.  13 Howbeit Jesus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of his death: but they thought that he had spoken of taking of rest in sleep.</a:t>
            </a:r>
          </a:p>
        </p:txBody>
      </p:sp>
    </p:spTree>
    <p:extLst>
      <p:ext uri="{BB962C8B-B14F-4D97-AF65-F5344CB8AC3E}">
        <p14:creationId xmlns:p14="http://schemas.microsoft.com/office/powerpoint/2010/main" val="339861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11:14-15   Then said Jesus unto them plainly, Lazarus is dead.  15 And I am glad for your sakes that I was not there, to the intent ye may believe; nevertheless let us go unto him.</a:t>
            </a:r>
          </a:p>
        </p:txBody>
      </p:sp>
    </p:spTree>
    <p:extLst>
      <p:ext uri="{BB962C8B-B14F-4D97-AF65-F5344CB8AC3E}">
        <p14:creationId xmlns:p14="http://schemas.microsoft.com/office/powerpoint/2010/main" val="69357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11:16   Then said Thomas, which is called </a:t>
            </a:r>
            <a:r>
              <a:rPr lang="en-US" sz="5400" b="1" dirty="0" err="1">
                <a:solidFill>
                  <a:prstClr val="white"/>
                </a:solidFill>
                <a:latin typeface="Georgia" panose="02040502050405020303" pitchFamily="18" charset="0"/>
              </a:rPr>
              <a:t>Didymus</a:t>
            </a:r>
            <a:r>
              <a:rPr lang="en-US" sz="5400" b="1" dirty="0">
                <a:solidFill>
                  <a:prstClr val="white"/>
                </a:solidFill>
                <a:latin typeface="Georgia" panose="02040502050405020303" pitchFamily="18" charset="0"/>
              </a:rPr>
              <a:t>, unto his </a:t>
            </a:r>
            <a:r>
              <a:rPr lang="en-US" sz="5400" b="1" dirty="0" err="1">
                <a:solidFill>
                  <a:prstClr val="white"/>
                </a:solidFill>
                <a:latin typeface="Georgia" panose="02040502050405020303" pitchFamily="18" charset="0"/>
              </a:rPr>
              <a:t>fellowdisciples</a:t>
            </a:r>
            <a:r>
              <a:rPr lang="en-US" sz="5400" b="1" dirty="0">
                <a:solidFill>
                  <a:prstClr val="white"/>
                </a:solidFill>
                <a:latin typeface="Georgia" panose="02040502050405020303" pitchFamily="18" charset="0"/>
              </a:rPr>
              <a:t>, Let us also go, that we may die with him.</a:t>
            </a:r>
          </a:p>
        </p:txBody>
      </p:sp>
    </p:spTree>
    <p:extLst>
      <p:ext uri="{BB962C8B-B14F-4D97-AF65-F5344CB8AC3E}">
        <p14:creationId xmlns:p14="http://schemas.microsoft.com/office/powerpoint/2010/main" val="278345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11:17   Then when Jesus came, he found that he had lain in the grave four days already.</a:t>
            </a:r>
          </a:p>
        </p:txBody>
      </p:sp>
    </p:spTree>
    <p:extLst>
      <p:ext uri="{BB962C8B-B14F-4D97-AF65-F5344CB8AC3E}">
        <p14:creationId xmlns:p14="http://schemas.microsoft.com/office/powerpoint/2010/main" val="2933936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11:18-19   Now Bethany was nigh unto Jerusalem, about fifteen furlongs off:  19 And many of the Jews came to Martha and Mary, to comfort them concerning their brother.</a:t>
            </a:r>
          </a:p>
        </p:txBody>
      </p:sp>
    </p:spTree>
    <p:extLst>
      <p:ext uri="{BB962C8B-B14F-4D97-AF65-F5344CB8AC3E}">
        <p14:creationId xmlns:p14="http://schemas.microsoft.com/office/powerpoint/2010/main" val="86203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2:9   I know thy works, and tribulation, and poverty, (but thou art rich) and I know the blasphemy of them which say they are Jews, and are not, but are the synagogue of Satan.</a:t>
            </a:r>
          </a:p>
        </p:txBody>
      </p:sp>
    </p:spTree>
    <p:extLst>
      <p:ext uri="{BB962C8B-B14F-4D97-AF65-F5344CB8AC3E}">
        <p14:creationId xmlns:p14="http://schemas.microsoft.com/office/powerpoint/2010/main" val="6966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11:20   Then Martha, as soon as she heard that Jesus was coming, went and met him: but Mary sat still in the house.</a:t>
            </a:r>
          </a:p>
        </p:txBody>
      </p:sp>
    </p:spTree>
    <p:extLst>
      <p:ext uri="{BB962C8B-B14F-4D97-AF65-F5344CB8AC3E}">
        <p14:creationId xmlns:p14="http://schemas.microsoft.com/office/powerpoint/2010/main" val="15133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11:21-22   Then said Martha unto Jesus, Lord, if thou </a:t>
            </a:r>
            <a:r>
              <a:rPr lang="en-US" sz="5400" b="1" dirty="0" err="1">
                <a:solidFill>
                  <a:prstClr val="white"/>
                </a:solidFill>
                <a:latin typeface="Georgia" panose="02040502050405020303" pitchFamily="18" charset="0"/>
              </a:rPr>
              <a:t>hadst</a:t>
            </a:r>
            <a:r>
              <a:rPr lang="en-US" sz="5400" b="1" dirty="0">
                <a:solidFill>
                  <a:prstClr val="white"/>
                </a:solidFill>
                <a:latin typeface="Georgia" panose="02040502050405020303" pitchFamily="18" charset="0"/>
              </a:rPr>
              <a:t> been here, my brother had not died.  22 But I know, that even now, whatsoever thou wilt ask of God, God will give it thee.</a:t>
            </a:r>
          </a:p>
        </p:txBody>
      </p:sp>
    </p:spTree>
    <p:extLst>
      <p:ext uri="{BB962C8B-B14F-4D97-AF65-F5344CB8AC3E}">
        <p14:creationId xmlns:p14="http://schemas.microsoft.com/office/powerpoint/2010/main" val="153859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11:23-24   Jesus </a:t>
            </a:r>
            <a:r>
              <a:rPr lang="en-US" sz="5800" b="1" dirty="0" err="1">
                <a:solidFill>
                  <a:prstClr val="white"/>
                </a:solidFill>
                <a:latin typeface="Georgia" panose="02040502050405020303" pitchFamily="18" charset="0"/>
              </a:rPr>
              <a:t>saith</a:t>
            </a:r>
            <a:r>
              <a:rPr lang="en-US" sz="5800" b="1" dirty="0">
                <a:solidFill>
                  <a:prstClr val="white"/>
                </a:solidFill>
                <a:latin typeface="Georgia" panose="02040502050405020303" pitchFamily="18" charset="0"/>
              </a:rPr>
              <a:t> unto her, Thy brother shall rise again.  24 Martha </a:t>
            </a:r>
            <a:r>
              <a:rPr lang="en-US" sz="5800" b="1" dirty="0" err="1">
                <a:solidFill>
                  <a:prstClr val="white"/>
                </a:solidFill>
                <a:latin typeface="Georgia" panose="02040502050405020303" pitchFamily="18" charset="0"/>
              </a:rPr>
              <a:t>saith</a:t>
            </a:r>
            <a:r>
              <a:rPr lang="en-US" sz="5800" b="1" dirty="0">
                <a:solidFill>
                  <a:prstClr val="white"/>
                </a:solidFill>
                <a:latin typeface="Georgia" panose="02040502050405020303" pitchFamily="18" charset="0"/>
              </a:rPr>
              <a:t> unto him, I know that he shall rise again in the resurrection at the last day.</a:t>
            </a:r>
          </a:p>
        </p:txBody>
      </p:sp>
    </p:spTree>
    <p:extLst>
      <p:ext uri="{BB962C8B-B14F-4D97-AF65-F5344CB8AC3E}">
        <p14:creationId xmlns:p14="http://schemas.microsoft.com/office/powerpoint/2010/main" val="213790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believeth in me shall never die.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290615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10:1   Verily, verily, I say unto you, He that </a:t>
            </a:r>
            <a:r>
              <a:rPr lang="en-US" sz="6000" b="1" dirty="0" err="1">
                <a:solidFill>
                  <a:schemeClr val="bg1"/>
                </a:solidFill>
                <a:latin typeface="Georgia" panose="02040502050405020303" pitchFamily="18" charset="0"/>
              </a:rPr>
              <a:t>entereth</a:t>
            </a:r>
            <a:r>
              <a:rPr lang="en-US" sz="6000" b="1" dirty="0">
                <a:solidFill>
                  <a:schemeClr val="bg1"/>
                </a:solidFill>
                <a:latin typeface="Georgia" panose="02040502050405020303" pitchFamily="18" charset="0"/>
              </a:rPr>
              <a:t> not by the door into the sheepfold, but </a:t>
            </a:r>
            <a:r>
              <a:rPr lang="en-US" sz="6000" b="1" dirty="0" err="1">
                <a:solidFill>
                  <a:schemeClr val="bg1"/>
                </a:solidFill>
                <a:latin typeface="Georgia" panose="02040502050405020303" pitchFamily="18" charset="0"/>
              </a:rPr>
              <a:t>climbeth</a:t>
            </a:r>
            <a:r>
              <a:rPr lang="en-US" sz="6000" b="1" dirty="0">
                <a:solidFill>
                  <a:schemeClr val="bg1"/>
                </a:solidFill>
                <a:latin typeface="Georgia" panose="02040502050405020303" pitchFamily="18" charset="0"/>
              </a:rPr>
              <a:t> up some other way, the same is a thief and a robber.</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11:27   She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him, Yea, Lord: I believe that thou art the Christ, the Son of God, which should come into the world.</a:t>
            </a:r>
          </a:p>
        </p:txBody>
      </p:sp>
    </p:spTree>
    <p:extLst>
      <p:ext uri="{BB962C8B-B14F-4D97-AF65-F5344CB8AC3E}">
        <p14:creationId xmlns:p14="http://schemas.microsoft.com/office/powerpoint/2010/main" val="2507432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11:28-29   And when she had so said, she went her way, and called Mary her sister secretly, saying, The Master is come, and </a:t>
            </a:r>
            <a:r>
              <a:rPr lang="en-US" sz="4800" b="1" dirty="0" err="1">
                <a:solidFill>
                  <a:prstClr val="white"/>
                </a:solidFill>
                <a:latin typeface="Georgia" panose="02040502050405020303" pitchFamily="18" charset="0"/>
              </a:rPr>
              <a:t>calleth</a:t>
            </a:r>
            <a:r>
              <a:rPr lang="en-US" sz="4800" b="1" dirty="0">
                <a:solidFill>
                  <a:prstClr val="white"/>
                </a:solidFill>
                <a:latin typeface="Georgia" panose="02040502050405020303" pitchFamily="18" charset="0"/>
              </a:rPr>
              <a:t> for thee.  29 As soon as she heard that, she arose quickly, and came unto him.</a:t>
            </a:r>
          </a:p>
        </p:txBody>
      </p:sp>
    </p:spTree>
    <p:extLst>
      <p:ext uri="{BB962C8B-B14F-4D97-AF65-F5344CB8AC3E}">
        <p14:creationId xmlns:p14="http://schemas.microsoft.com/office/powerpoint/2010/main" val="393088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11:30   Now Jesus was not yet come into the town, but was in that place where Martha met him.</a:t>
            </a:r>
          </a:p>
        </p:txBody>
      </p:sp>
    </p:spTree>
    <p:extLst>
      <p:ext uri="{BB962C8B-B14F-4D97-AF65-F5344CB8AC3E}">
        <p14:creationId xmlns:p14="http://schemas.microsoft.com/office/powerpoint/2010/main" val="274930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11:31-32   The Jews then which were with her in the house, and comforted her, when they saw Mary, that she rose up hastily and went out, followed her, saying, She </a:t>
            </a:r>
            <a:r>
              <a:rPr lang="en-US" sz="4000" b="1" dirty="0" err="1">
                <a:solidFill>
                  <a:prstClr val="white"/>
                </a:solidFill>
                <a:latin typeface="Georgia" panose="02040502050405020303" pitchFamily="18" charset="0"/>
              </a:rPr>
              <a:t>goeth</a:t>
            </a:r>
            <a:r>
              <a:rPr lang="en-US" sz="4000" b="1" dirty="0">
                <a:solidFill>
                  <a:prstClr val="white"/>
                </a:solidFill>
                <a:latin typeface="Georgia" panose="02040502050405020303" pitchFamily="18" charset="0"/>
              </a:rPr>
              <a:t> unto the grave to weep there.  32 Then when Mary was come where Jesus was, and saw him, she fell down at his feet, saying unto him, Lord, if thou </a:t>
            </a:r>
            <a:r>
              <a:rPr lang="en-US" sz="4000" b="1" dirty="0" err="1">
                <a:solidFill>
                  <a:prstClr val="white"/>
                </a:solidFill>
                <a:latin typeface="Georgia" panose="02040502050405020303" pitchFamily="18" charset="0"/>
              </a:rPr>
              <a:t>hadst</a:t>
            </a:r>
            <a:r>
              <a:rPr lang="en-US" sz="4000" b="1" dirty="0">
                <a:solidFill>
                  <a:prstClr val="white"/>
                </a:solidFill>
                <a:latin typeface="Georgia" panose="02040502050405020303" pitchFamily="18" charset="0"/>
              </a:rPr>
              <a:t> been here, my brother had not died.</a:t>
            </a:r>
          </a:p>
        </p:txBody>
      </p:sp>
    </p:spTree>
    <p:extLst>
      <p:ext uri="{BB962C8B-B14F-4D97-AF65-F5344CB8AC3E}">
        <p14:creationId xmlns:p14="http://schemas.microsoft.com/office/powerpoint/2010/main" val="422552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10:27   And Jesus looking upon them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With men it is impossible, but not with God: for with God all things are possible.</a:t>
            </a:r>
          </a:p>
        </p:txBody>
      </p:sp>
    </p:spTree>
    <p:extLst>
      <p:ext uri="{BB962C8B-B14F-4D97-AF65-F5344CB8AC3E}">
        <p14:creationId xmlns:p14="http://schemas.microsoft.com/office/powerpoint/2010/main" val="3423919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11:33-34   When Jesus therefore saw her weeping, and the Jews also weeping which came with her, he groaned in the spirit, and was troubled,  34 And said, Where have ye laid him? They said unto him, Lord, come and see.</a:t>
            </a:r>
          </a:p>
        </p:txBody>
      </p:sp>
    </p:spTree>
    <p:extLst>
      <p:ext uri="{BB962C8B-B14F-4D97-AF65-F5344CB8AC3E}">
        <p14:creationId xmlns:p14="http://schemas.microsoft.com/office/powerpoint/2010/main" val="1692788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339650"/>
          </a:xfrm>
          <a:prstGeom prst="rect">
            <a:avLst/>
          </a:prstGeom>
        </p:spPr>
        <p:txBody>
          <a:bodyPr wrap="square">
            <a:spAutoFit/>
          </a:bodyPr>
          <a:lstStyle/>
          <a:p>
            <a:pPr algn="just"/>
            <a:r>
              <a:rPr lang="en-US" sz="13800" b="1" dirty="0">
                <a:solidFill>
                  <a:prstClr val="white"/>
                </a:solidFill>
                <a:latin typeface="Georgia" panose="02040502050405020303" pitchFamily="18" charset="0"/>
              </a:rPr>
              <a:t>John 11:35   Jesus wept.</a:t>
            </a:r>
          </a:p>
        </p:txBody>
      </p:sp>
    </p:spTree>
    <p:extLst>
      <p:ext uri="{BB962C8B-B14F-4D97-AF65-F5344CB8AC3E}">
        <p14:creationId xmlns:p14="http://schemas.microsoft.com/office/powerpoint/2010/main" val="127446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11:36   Then said the Jews, Behold how he loved him!</a:t>
            </a:r>
          </a:p>
        </p:txBody>
      </p:sp>
    </p:spTree>
    <p:extLst>
      <p:ext uri="{BB962C8B-B14F-4D97-AF65-F5344CB8AC3E}">
        <p14:creationId xmlns:p14="http://schemas.microsoft.com/office/powerpoint/2010/main" val="2900272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11:37   And some of them said, Could not this man, which opened the eyes of the blind, have caused that even this man should not have died?</a:t>
            </a:r>
          </a:p>
        </p:txBody>
      </p:sp>
    </p:spTree>
    <p:extLst>
      <p:ext uri="{BB962C8B-B14F-4D97-AF65-F5344CB8AC3E}">
        <p14:creationId xmlns:p14="http://schemas.microsoft.com/office/powerpoint/2010/main" val="1748926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11:38-39   Jesus therefore again groaning in himself cometh to the grave. It was a cave, and a stone lay upon it.  39 Jesus said, Take ye away the stone. Martha, the sister of him that was dead,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Lord, by this time he </a:t>
            </a:r>
            <a:r>
              <a:rPr lang="en-US" sz="4800" b="1" dirty="0" err="1">
                <a:solidFill>
                  <a:prstClr val="white"/>
                </a:solidFill>
                <a:latin typeface="Georgia" panose="02040502050405020303" pitchFamily="18" charset="0"/>
              </a:rPr>
              <a:t>stinketh</a:t>
            </a:r>
            <a:r>
              <a:rPr lang="en-US" sz="4800" b="1" dirty="0">
                <a:solidFill>
                  <a:prstClr val="white"/>
                </a:solidFill>
                <a:latin typeface="Georgia" panose="02040502050405020303" pitchFamily="18" charset="0"/>
              </a:rPr>
              <a:t>: for he hath been dead four days.</a:t>
            </a:r>
          </a:p>
        </p:txBody>
      </p:sp>
    </p:spTree>
    <p:extLst>
      <p:ext uri="{BB962C8B-B14F-4D97-AF65-F5344CB8AC3E}">
        <p14:creationId xmlns:p14="http://schemas.microsoft.com/office/powerpoint/2010/main" val="156647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10:5   And a stranger will they not follow, but will flee from him: for they know not the voice of strangers.</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2:25-27   For David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concerning him, I foresaw the Lord always before my face, for he is on my right hand, that I should not be moved:  26 Therefore did my heart rejoice, and my tongue was glad; moreover also my flesh shall rest in hope:  27 Because thou wilt not leave my soul in hell, neither wilt thou suffer thine Holy One to see corruption.</a:t>
            </a:r>
          </a:p>
        </p:txBody>
      </p:sp>
    </p:spTree>
    <p:extLst>
      <p:ext uri="{BB962C8B-B14F-4D97-AF65-F5344CB8AC3E}">
        <p14:creationId xmlns:p14="http://schemas.microsoft.com/office/powerpoint/2010/main" val="235618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2:30-31   Therefore being a prophet, and knowing that God had sworn with an oath to him, that of the fruit of his loins, according to the flesh, he would raise up Christ to sit on his throne;  31 He seeing this before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of the resurrection of Christ, that his soul was not left in hell, neither his flesh did see corruption.</a:t>
            </a:r>
          </a:p>
        </p:txBody>
      </p:sp>
    </p:spTree>
    <p:extLst>
      <p:ext uri="{BB962C8B-B14F-4D97-AF65-F5344CB8AC3E}">
        <p14:creationId xmlns:p14="http://schemas.microsoft.com/office/powerpoint/2010/main" val="175630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11:40   Jesus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her, Said I not unto thee, that, if thou </a:t>
            </a:r>
            <a:r>
              <a:rPr lang="en-US" sz="6600" b="1" dirty="0" err="1">
                <a:solidFill>
                  <a:prstClr val="white"/>
                </a:solidFill>
                <a:latin typeface="Georgia" panose="02040502050405020303" pitchFamily="18" charset="0"/>
              </a:rPr>
              <a:t>wouldest</a:t>
            </a:r>
            <a:r>
              <a:rPr lang="en-US" sz="6600" b="1" dirty="0">
                <a:solidFill>
                  <a:prstClr val="white"/>
                </a:solidFill>
                <a:latin typeface="Georgia" panose="02040502050405020303" pitchFamily="18" charset="0"/>
              </a:rPr>
              <a:t> believe, thou </a:t>
            </a:r>
            <a:r>
              <a:rPr lang="en-US" sz="6600" b="1" dirty="0" err="1">
                <a:solidFill>
                  <a:prstClr val="white"/>
                </a:solidFill>
                <a:latin typeface="Georgia" panose="02040502050405020303" pitchFamily="18" charset="0"/>
              </a:rPr>
              <a:t>shouldest</a:t>
            </a:r>
            <a:r>
              <a:rPr lang="en-US" sz="6600" b="1" dirty="0">
                <a:solidFill>
                  <a:prstClr val="white"/>
                </a:solidFill>
                <a:latin typeface="Georgia" panose="02040502050405020303" pitchFamily="18" charset="0"/>
              </a:rPr>
              <a:t> see the glory of God?</a:t>
            </a:r>
          </a:p>
        </p:txBody>
      </p:sp>
    </p:spTree>
    <p:extLst>
      <p:ext uri="{BB962C8B-B14F-4D97-AF65-F5344CB8AC3E}">
        <p14:creationId xmlns:p14="http://schemas.microsoft.com/office/powerpoint/2010/main" val="1412330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11:41   Then they took away the stone from the place where the dead was laid. And Jesus lifted up his eyes, and said, Father, I thank thee that thou hast heard me.</a:t>
            </a:r>
          </a:p>
        </p:txBody>
      </p:sp>
    </p:spTree>
    <p:extLst>
      <p:ext uri="{BB962C8B-B14F-4D97-AF65-F5344CB8AC3E}">
        <p14:creationId xmlns:p14="http://schemas.microsoft.com/office/powerpoint/2010/main" val="3612583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11:42   And I knew that thou </a:t>
            </a:r>
            <a:r>
              <a:rPr lang="en-US" sz="6000" b="1" dirty="0" err="1">
                <a:solidFill>
                  <a:prstClr val="white"/>
                </a:solidFill>
                <a:latin typeface="Georgia" panose="02040502050405020303" pitchFamily="18" charset="0"/>
              </a:rPr>
              <a:t>hearest</a:t>
            </a:r>
            <a:r>
              <a:rPr lang="en-US" sz="6000" b="1" dirty="0">
                <a:solidFill>
                  <a:prstClr val="white"/>
                </a:solidFill>
                <a:latin typeface="Georgia" panose="02040502050405020303" pitchFamily="18" charset="0"/>
              </a:rPr>
              <a:t> me always: but because of the people which stand by I said it, that they may believe that thou hast sent me.</a:t>
            </a:r>
          </a:p>
        </p:txBody>
      </p:sp>
    </p:spTree>
    <p:extLst>
      <p:ext uri="{BB962C8B-B14F-4D97-AF65-F5344CB8AC3E}">
        <p14:creationId xmlns:p14="http://schemas.microsoft.com/office/powerpoint/2010/main" val="3677946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5:14-15   And this is the confidence that we have in him, that, if we ask any thing according to his will, he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us:  15 And if we know that he hear us, whatsoever we ask, we know that we have the petitions that we desired of him.</a:t>
            </a:r>
          </a:p>
        </p:txBody>
      </p:sp>
    </p:spTree>
    <p:extLst>
      <p:ext uri="{BB962C8B-B14F-4D97-AF65-F5344CB8AC3E}">
        <p14:creationId xmlns:p14="http://schemas.microsoft.com/office/powerpoint/2010/main" val="2692014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11:43   And when he thus had spoken, he cried with a loud voice, Lazarus, come forth.</a:t>
            </a:r>
          </a:p>
        </p:txBody>
      </p:sp>
    </p:spTree>
    <p:extLst>
      <p:ext uri="{BB962C8B-B14F-4D97-AF65-F5344CB8AC3E}">
        <p14:creationId xmlns:p14="http://schemas.microsoft.com/office/powerpoint/2010/main" val="2313476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11:44   And he that was dead came forth, bound hand and foot with </a:t>
            </a:r>
            <a:r>
              <a:rPr lang="en-US" sz="5400" b="1" dirty="0" err="1">
                <a:solidFill>
                  <a:prstClr val="white"/>
                </a:solidFill>
                <a:latin typeface="Georgia" panose="02040502050405020303" pitchFamily="18" charset="0"/>
              </a:rPr>
              <a:t>graveclothes</a:t>
            </a:r>
            <a:r>
              <a:rPr lang="en-US" sz="5400" b="1" dirty="0">
                <a:solidFill>
                  <a:prstClr val="white"/>
                </a:solidFill>
                <a:latin typeface="Georgia" panose="02040502050405020303" pitchFamily="18" charset="0"/>
              </a:rPr>
              <a:t>: and his face was bound about with a napkin.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Loose him, and let him go.</a:t>
            </a:r>
          </a:p>
        </p:txBody>
      </p:sp>
    </p:spTree>
    <p:extLst>
      <p:ext uri="{BB962C8B-B14F-4D97-AF65-F5344CB8AC3E}">
        <p14:creationId xmlns:p14="http://schemas.microsoft.com/office/powerpoint/2010/main" val="333623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20:6-7   Then cometh Simon Peter following him, and went into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linen clothes lie,  7 And the napkin, that was about his head, not lying with the linen clothes, but wrapped together in a place by itself.</a:t>
            </a:r>
          </a:p>
        </p:txBody>
      </p:sp>
    </p:spTree>
    <p:extLst>
      <p:ext uri="{BB962C8B-B14F-4D97-AF65-F5344CB8AC3E}">
        <p14:creationId xmlns:p14="http://schemas.microsoft.com/office/powerpoint/2010/main" val="2284882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11:45   Then many of the Jews which came to Mary, and had seen the things which Jesus did, believed on him.</a:t>
            </a:r>
          </a:p>
        </p:txBody>
      </p:sp>
    </p:spTree>
    <p:extLst>
      <p:ext uri="{BB962C8B-B14F-4D97-AF65-F5344CB8AC3E}">
        <p14:creationId xmlns:p14="http://schemas.microsoft.com/office/powerpoint/2010/main" val="19987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10:9   I am the door: by me if any man enter in, he shall be saved, and shall go in and out, and find pasture.</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11:46-47   But some of them went their ways to the Pharisees, and told them what things Jesus had done.  47 Then gathered the chief priests and the Pharisees a council, and said, What do we? for this man doeth many miracles.</a:t>
            </a:r>
          </a:p>
        </p:txBody>
      </p:sp>
    </p:spTree>
    <p:extLst>
      <p:ext uri="{BB962C8B-B14F-4D97-AF65-F5344CB8AC3E}">
        <p14:creationId xmlns:p14="http://schemas.microsoft.com/office/powerpoint/2010/main" val="3584413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11:48   If we let him thus alone, all men will believe on him: and the Romans shall come and take away both our place and nation.</a:t>
            </a:r>
          </a:p>
        </p:txBody>
      </p:sp>
    </p:spTree>
    <p:extLst>
      <p:ext uri="{BB962C8B-B14F-4D97-AF65-F5344CB8AC3E}">
        <p14:creationId xmlns:p14="http://schemas.microsoft.com/office/powerpoint/2010/main" val="3901191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78:49   He cast upon them the fierceness of his anger, wrath, and indignation, and trouble, by sending evil angels among them.</a:t>
            </a:r>
          </a:p>
        </p:txBody>
      </p:sp>
    </p:spTree>
    <p:extLst>
      <p:ext uri="{BB962C8B-B14F-4D97-AF65-F5344CB8AC3E}">
        <p14:creationId xmlns:p14="http://schemas.microsoft.com/office/powerpoint/2010/main" val="109717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2:1-4   Why do the heathen rage, and the people imagine a vain thing?  2 The kings of the earth set themselves, and the rulers take counsel together, against the LORD, and against his anointed, saying,  3 Let us break their bands asunder, and cast away their cords from us.  4 He that </a:t>
            </a:r>
            <a:r>
              <a:rPr lang="en-US" sz="4000" b="1" dirty="0" err="1">
                <a:solidFill>
                  <a:prstClr val="white"/>
                </a:solidFill>
                <a:latin typeface="Georgia" panose="02040502050405020303" pitchFamily="18" charset="0"/>
              </a:rPr>
              <a:t>sitteth</a:t>
            </a:r>
            <a:r>
              <a:rPr lang="en-US" sz="4000" b="1" dirty="0">
                <a:solidFill>
                  <a:prstClr val="white"/>
                </a:solidFill>
                <a:latin typeface="Georgia" panose="02040502050405020303" pitchFamily="18" charset="0"/>
              </a:rPr>
              <a:t> in the heavens shall laugh: the Lord shall have them in derision.</a:t>
            </a:r>
          </a:p>
        </p:txBody>
      </p:sp>
    </p:spTree>
    <p:extLst>
      <p:ext uri="{BB962C8B-B14F-4D97-AF65-F5344CB8AC3E}">
        <p14:creationId xmlns:p14="http://schemas.microsoft.com/office/powerpoint/2010/main" val="1881771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11:49-50   And one of them, named Caiaphas, being the high priest that same year, said unto them, Ye know nothing at all,  50 Nor consider that it is expedient for us, that one man should die for the people, and that the whole nation perish not.</a:t>
            </a:r>
          </a:p>
        </p:txBody>
      </p:sp>
    </p:spTree>
    <p:extLst>
      <p:ext uri="{BB962C8B-B14F-4D97-AF65-F5344CB8AC3E}">
        <p14:creationId xmlns:p14="http://schemas.microsoft.com/office/powerpoint/2010/main" val="1390236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11:51-52   And this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he not of himself: but being high priest that year, he prophesied that Jesus should die for that nation;  52 And not for that nation only, but that also he should gather together in one the children of God that were scattered abroad.</a:t>
            </a:r>
          </a:p>
        </p:txBody>
      </p:sp>
    </p:spTree>
    <p:extLst>
      <p:ext uri="{BB962C8B-B14F-4D97-AF65-F5344CB8AC3E}">
        <p14:creationId xmlns:p14="http://schemas.microsoft.com/office/powerpoint/2010/main" val="4217226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11:53-54   Then from that day forth they took counsel together for to put him to death.  54 Jesus therefore walked no more openly among the Jews; but went thence unto a country near to the wilderness, into a city called Ephraim, and there continued with his disciples.</a:t>
            </a:r>
          </a:p>
        </p:txBody>
      </p:sp>
    </p:spTree>
    <p:extLst>
      <p:ext uri="{BB962C8B-B14F-4D97-AF65-F5344CB8AC3E}">
        <p14:creationId xmlns:p14="http://schemas.microsoft.com/office/powerpoint/2010/main" val="3677406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11:55   And the Jews' </a:t>
            </a:r>
            <a:r>
              <a:rPr lang="en-US" sz="6000" b="1" dirty="0" err="1">
                <a:solidFill>
                  <a:prstClr val="white"/>
                </a:solidFill>
                <a:latin typeface="Georgia" panose="02040502050405020303" pitchFamily="18" charset="0"/>
              </a:rPr>
              <a:t>passover</a:t>
            </a:r>
            <a:r>
              <a:rPr lang="en-US" sz="6000" b="1" dirty="0">
                <a:solidFill>
                  <a:prstClr val="white"/>
                </a:solidFill>
                <a:latin typeface="Georgia" panose="02040502050405020303" pitchFamily="18" charset="0"/>
              </a:rPr>
              <a:t> was nigh at hand: and many went out of the country up to Jerusalem before the </a:t>
            </a:r>
            <a:r>
              <a:rPr lang="en-US" sz="6000" b="1" dirty="0" err="1">
                <a:solidFill>
                  <a:prstClr val="white"/>
                </a:solidFill>
                <a:latin typeface="Georgia" panose="02040502050405020303" pitchFamily="18" charset="0"/>
              </a:rPr>
              <a:t>passover</a:t>
            </a:r>
            <a:r>
              <a:rPr lang="en-US" sz="6000" b="1" dirty="0">
                <a:solidFill>
                  <a:prstClr val="white"/>
                </a:solidFill>
                <a:latin typeface="Georgia" panose="02040502050405020303" pitchFamily="18" charset="0"/>
              </a:rPr>
              <a:t>, to purify themselves.</a:t>
            </a:r>
          </a:p>
        </p:txBody>
      </p:sp>
    </p:spTree>
    <p:extLst>
      <p:ext uri="{BB962C8B-B14F-4D97-AF65-F5344CB8AC3E}">
        <p14:creationId xmlns:p14="http://schemas.microsoft.com/office/powerpoint/2010/main" val="1197788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2 Chronicles 30:18-19   For a multitude of the people, even many of Ephraim, and Manasseh, Issachar, and Zebulun, had not cleansed themselves, yet did they eat the </a:t>
            </a:r>
            <a:r>
              <a:rPr lang="en-US" sz="3900" b="1" dirty="0" err="1">
                <a:solidFill>
                  <a:prstClr val="white"/>
                </a:solidFill>
                <a:latin typeface="Georgia" panose="02040502050405020303" pitchFamily="18" charset="0"/>
              </a:rPr>
              <a:t>passover</a:t>
            </a:r>
            <a:r>
              <a:rPr lang="en-US" sz="3900" b="1" dirty="0">
                <a:solidFill>
                  <a:prstClr val="white"/>
                </a:solidFill>
                <a:latin typeface="Georgia" panose="02040502050405020303" pitchFamily="18" charset="0"/>
              </a:rPr>
              <a:t> otherwise than it was written. But Hezekiah prayed for them, saying, The good LORD pardon every one  19 That </a:t>
            </a:r>
            <a:r>
              <a:rPr lang="en-US" sz="3900" b="1" dirty="0" err="1">
                <a:solidFill>
                  <a:prstClr val="white"/>
                </a:solidFill>
                <a:latin typeface="Georgia" panose="02040502050405020303" pitchFamily="18" charset="0"/>
              </a:rPr>
              <a:t>prepareth</a:t>
            </a:r>
            <a:r>
              <a:rPr lang="en-US" sz="3900" b="1" dirty="0">
                <a:solidFill>
                  <a:prstClr val="white"/>
                </a:solidFill>
                <a:latin typeface="Georgia" panose="02040502050405020303" pitchFamily="18" charset="0"/>
              </a:rPr>
              <a:t> his heart to seek God, the LORD God of his fathers, though he be not cleansed according to the purification of the sanctuary.</a:t>
            </a:r>
          </a:p>
        </p:txBody>
      </p:sp>
    </p:spTree>
    <p:extLst>
      <p:ext uri="{BB962C8B-B14F-4D97-AF65-F5344CB8AC3E}">
        <p14:creationId xmlns:p14="http://schemas.microsoft.com/office/powerpoint/2010/main" val="248727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11:56-57   Then sought they for Jesus, and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among themselves, as they stood in the temple, What think ye, that he will not come to the feast?  57 Now both the chief priests and the Pharisees had given a commandment, that, if any man knew where he were, he should shew it, that they might take him.</a:t>
            </a:r>
          </a:p>
        </p:txBody>
      </p:sp>
    </p:spTree>
    <p:extLst>
      <p:ext uri="{BB962C8B-B14F-4D97-AF65-F5344CB8AC3E}">
        <p14:creationId xmlns:p14="http://schemas.microsoft.com/office/powerpoint/2010/main" val="365302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10:11   I am the good shepherd: the good shepherd giveth his life for the sheep.</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21:6-8   And the disciples went, and did as Jesus commanded them,  7 And brought the ass, and the colt, and put on them their clothes, and they set him thereon.  8 And a very great multitude spread their garments in the way; others cut down branches from the trees, and </a:t>
            </a:r>
            <a:r>
              <a:rPr lang="en-US" sz="4500" b="1" dirty="0" err="1">
                <a:solidFill>
                  <a:prstClr val="white"/>
                </a:solidFill>
                <a:latin typeface="Georgia" panose="02040502050405020303" pitchFamily="18" charset="0"/>
              </a:rPr>
              <a:t>strawed</a:t>
            </a:r>
            <a:r>
              <a:rPr lang="en-US" sz="4500" b="1" dirty="0">
                <a:solidFill>
                  <a:prstClr val="white"/>
                </a:solidFill>
                <a:latin typeface="Georgia" panose="02040502050405020303" pitchFamily="18" charset="0"/>
              </a:rPr>
              <a:t> them in the way.</a:t>
            </a:r>
          </a:p>
        </p:txBody>
      </p:sp>
    </p:spTree>
    <p:extLst>
      <p:ext uri="{BB962C8B-B14F-4D97-AF65-F5344CB8AC3E}">
        <p14:creationId xmlns:p14="http://schemas.microsoft.com/office/powerpoint/2010/main" val="298864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21:9   And the multitudes that went before, and that followed, cried, saying, Hosanna to the Son of David: Blessed is he that cometh in the name of the Lord; Hosanna in the highest.</a:t>
            </a:r>
          </a:p>
        </p:txBody>
      </p:sp>
    </p:spTree>
    <p:extLst>
      <p:ext uri="{BB962C8B-B14F-4D97-AF65-F5344CB8AC3E}">
        <p14:creationId xmlns:p14="http://schemas.microsoft.com/office/powerpoint/2010/main" val="286965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10:27-30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11:1-2   Now a certain man was sick, named Lazarus, of Bethany, the town of Mary and her sister Martha.  2 (It was that Mary which anointed the Lord with ointment, and wiped his feet with her hair, whose brother Lazarus was sick.)</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34367</TotalTime>
  <Words>2735</Words>
  <Application>Microsoft Office PowerPoint</Application>
  <PresentationFormat>Widescreen</PresentationFormat>
  <Paragraphs>119</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403</cp:revision>
  <cp:lastPrinted>2020-01-28T17:57:24Z</cp:lastPrinted>
  <dcterms:created xsi:type="dcterms:W3CDTF">2019-08-31T20:33:16Z</dcterms:created>
  <dcterms:modified xsi:type="dcterms:W3CDTF">2021-09-02T02:57:51Z</dcterms:modified>
</cp:coreProperties>
</file>