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548" r:id="rId3"/>
    <p:sldId id="602" r:id="rId4"/>
    <p:sldId id="605" r:id="rId5"/>
    <p:sldId id="609" r:id="rId6"/>
    <p:sldId id="610" r:id="rId7"/>
    <p:sldId id="612" r:id="rId8"/>
    <p:sldId id="619" r:id="rId9"/>
    <p:sldId id="621" r:id="rId10"/>
    <p:sldId id="631" r:id="rId11"/>
    <p:sldId id="632" r:id="rId12"/>
    <p:sldId id="635" r:id="rId13"/>
    <p:sldId id="636" r:id="rId14"/>
    <p:sldId id="637" r:id="rId15"/>
    <p:sldId id="640" r:id="rId16"/>
    <p:sldId id="644" r:id="rId17"/>
    <p:sldId id="645" r:id="rId18"/>
    <p:sldId id="646" r:id="rId19"/>
    <p:sldId id="648" r:id="rId20"/>
    <p:sldId id="649" r:id="rId21"/>
    <p:sldId id="652" r:id="rId22"/>
    <p:sldId id="653" r:id="rId23"/>
    <p:sldId id="655" r:id="rId24"/>
    <p:sldId id="656" r:id="rId25"/>
    <p:sldId id="657" r:id="rId26"/>
    <p:sldId id="658" r:id="rId27"/>
    <p:sldId id="659" r:id="rId28"/>
    <p:sldId id="660" r:id="rId29"/>
    <p:sldId id="661" r:id="rId30"/>
    <p:sldId id="662" r:id="rId31"/>
    <p:sldId id="663" r:id="rId32"/>
    <p:sldId id="664" r:id="rId33"/>
    <p:sldId id="665" r:id="rId34"/>
    <p:sldId id="666" r:id="rId35"/>
    <p:sldId id="667" r:id="rId36"/>
    <p:sldId id="668" r:id="rId37"/>
    <p:sldId id="669" r:id="rId38"/>
    <p:sldId id="670" r:id="rId39"/>
    <p:sldId id="671" r:id="rId40"/>
    <p:sldId id="672" r:id="rId41"/>
    <p:sldId id="673" r:id="rId42"/>
    <p:sldId id="674" r:id="rId43"/>
    <p:sldId id="675" r:id="rId44"/>
    <p:sldId id="676" r:id="rId45"/>
    <p:sldId id="677" r:id="rId46"/>
    <p:sldId id="678" r:id="rId47"/>
    <p:sldId id="679" r:id="rId48"/>
    <p:sldId id="680" r:id="rId49"/>
    <p:sldId id="681" r:id="rId50"/>
    <p:sldId id="682" r:id="rId51"/>
    <p:sldId id="683" r:id="rId52"/>
    <p:sldId id="684" r:id="rId53"/>
    <p:sldId id="685" r:id="rId54"/>
    <p:sldId id="686" r:id="rId55"/>
    <p:sldId id="687" r:id="rId56"/>
    <p:sldId id="688" r:id="rId57"/>
    <p:sldId id="689" r:id="rId58"/>
    <p:sldId id="690" r:id="rId59"/>
    <p:sldId id="691" r:id="rId60"/>
    <p:sldId id="692" r:id="rId61"/>
    <p:sldId id="693" r:id="rId62"/>
    <p:sldId id="694" r:id="rId63"/>
    <p:sldId id="695" r:id="rId64"/>
    <p:sldId id="696" r:id="rId65"/>
    <p:sldId id="697" r:id="rId6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varScale="1">
        <p:scale>
          <a:sx n="113" d="100"/>
          <a:sy n="113" d="100"/>
        </p:scale>
        <p:origin x="1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ECB30F-22F0-4C62-BDD3-2949EA4DFCF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CB30F-22F0-4C62-BDD3-2949EA4DFCF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CB30F-22F0-4C62-BDD3-2949EA4DFCF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CB30F-22F0-4C62-BDD3-2949EA4DFCF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ECB30F-22F0-4C62-BDD3-2949EA4DFCF9}"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ECB30F-22F0-4C62-BDD3-2949EA4DFCF9}"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ECB30F-22F0-4C62-BDD3-2949EA4DFCF9}"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0" y="1201434"/>
            <a:ext cx="12192000" cy="1594347"/>
          </a:xfrm>
          <a:prstGeom prst="rect">
            <a:avLst/>
          </a:prstGeom>
        </p:spPr>
        <p:txBody>
          <a:bodyPr wrap="square">
            <a:spAutoFit/>
          </a:bodyPr>
          <a:lstStyle/>
          <a:p>
            <a:pPr algn="ctr">
              <a:lnSpc>
                <a:spcPct val="107000"/>
              </a:lnSpc>
            </a:pPr>
            <a:r>
              <a:rPr lang="en-US" sz="9600" b="1" dirty="0" smtClean="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SERMON TITLE</a:t>
            </a:r>
            <a:endParaRPr lang="en-US" sz="800" b="1" dirty="0">
              <a:solidFill>
                <a:prstClr val="white"/>
              </a:solidFill>
              <a:effectLst>
                <a:glow rad="63500">
                  <a:prstClr val="white">
                    <a:lumMod val="85000"/>
                    <a:alpha val="40000"/>
                  </a:prstClr>
                </a:glow>
              </a:effectLst>
              <a:ea typeface="Calibri" panose="020F0502020204030204" pitchFamily="34" charset="0"/>
              <a:cs typeface="Times New Roman" panose="02020603050405020304" pitchFamily="18" charset="0"/>
            </a:endParaRPr>
          </a:p>
        </p:txBody>
      </p:sp>
      <p:sp>
        <p:nvSpPr>
          <p:cNvPr id="4" name="Rectangle 3"/>
          <p:cNvSpPr/>
          <p:nvPr/>
        </p:nvSpPr>
        <p:spPr>
          <a:xfrm>
            <a:off x="0" y="2655863"/>
            <a:ext cx="12192000" cy="2918235"/>
          </a:xfrm>
          <a:prstGeom prst="rect">
            <a:avLst/>
          </a:prstGeom>
        </p:spPr>
        <p:txBody>
          <a:bodyPr wrap="square">
            <a:spAutoFit/>
          </a:bodyPr>
          <a:lstStyle/>
          <a:p>
            <a:pPr algn="ctr">
              <a:lnSpc>
                <a:spcPct val="107000"/>
              </a:lnSpc>
            </a:pPr>
            <a:r>
              <a:rPr lang="en-US" sz="8800" b="1" dirty="0" smtClean="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Did Jesus</a:t>
            </a:r>
          </a:p>
          <a:p>
            <a:pPr algn="ctr">
              <a:lnSpc>
                <a:spcPct val="107000"/>
              </a:lnSpc>
            </a:pPr>
            <a:r>
              <a:rPr lang="en-US" sz="8800" b="1" dirty="0" smtClean="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Go To Hell?</a:t>
            </a:r>
            <a:endParaRPr lang="en-US" sz="600" b="1" dirty="0">
              <a:solidFill>
                <a:prstClr val="white"/>
              </a:solidFill>
              <a:effectLst>
                <a:glow rad="63500">
                  <a:prstClr val="white">
                    <a:lumMod val="85000"/>
                    <a:alpha val="40000"/>
                  </a:prstClr>
                </a:glow>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7486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221968"/>
            <a:ext cx="11762509" cy="5909310"/>
          </a:xfrm>
          <a:prstGeom prst="rect">
            <a:avLst/>
          </a:prstGeom>
        </p:spPr>
        <p:txBody>
          <a:bodyPr wrap="square">
            <a:spAutoFit/>
          </a:bodyPr>
          <a:lstStyle/>
          <a:p>
            <a:pPr algn="just"/>
            <a:r>
              <a:rPr lang="en-US" sz="5400" b="1" dirty="0">
                <a:solidFill>
                  <a:schemeClr val="bg1"/>
                </a:solidFill>
                <a:latin typeface="Georgia" panose="02040502050405020303" pitchFamily="18" charset="0"/>
              </a:rPr>
              <a:t>Luke 24:39-40   Behold my hands and my feet, that it is I myself: handle me, and see; for a spirit hath not flesh and bones, as ye see me have.  40 And when he had thus spoken, he shewed them his hands and his feet.</a:t>
            </a:r>
            <a:endParaRPr lang="en-US" sz="54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4677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97029"/>
            <a:ext cx="11762509" cy="5262979"/>
          </a:xfrm>
          <a:prstGeom prst="rect">
            <a:avLst/>
          </a:prstGeom>
        </p:spPr>
        <p:txBody>
          <a:bodyPr wrap="square">
            <a:spAutoFit/>
          </a:bodyPr>
          <a:lstStyle/>
          <a:p>
            <a:pPr algn="just"/>
            <a:r>
              <a:rPr lang="en-US" sz="4800" b="1" dirty="0">
                <a:solidFill>
                  <a:schemeClr val="bg1"/>
                </a:solidFill>
                <a:latin typeface="Georgia" panose="02040502050405020303" pitchFamily="18" charset="0"/>
              </a:rPr>
              <a:t>Luke 24:41-43   And while they yet believed not for joy, and wondered, he said unto them, Have ye here any meat?  42 And they gave him a piece of a broiled fish, and of an honeycomb.  43 And he took it, and did eat before them.</a:t>
            </a:r>
            <a:endParaRPr lang="en-US" sz="48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2846144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33529"/>
            <a:ext cx="11762509" cy="5478423"/>
          </a:xfrm>
          <a:prstGeom prst="rect">
            <a:avLst/>
          </a:prstGeom>
        </p:spPr>
        <p:txBody>
          <a:bodyPr wrap="square">
            <a:spAutoFit/>
          </a:bodyPr>
          <a:lstStyle/>
          <a:p>
            <a:pPr algn="just"/>
            <a:r>
              <a:rPr lang="en-US" sz="5000" b="1" dirty="0">
                <a:solidFill>
                  <a:schemeClr val="bg1"/>
                </a:solidFill>
                <a:latin typeface="Georgia" panose="02040502050405020303" pitchFamily="18" charset="0"/>
              </a:rPr>
              <a:t>Luke 24:44   And he said unto them, These are the words which I </a:t>
            </a:r>
            <a:r>
              <a:rPr lang="en-US" sz="5000" b="1" dirty="0" err="1">
                <a:solidFill>
                  <a:schemeClr val="bg1"/>
                </a:solidFill>
                <a:latin typeface="Georgia" panose="02040502050405020303" pitchFamily="18" charset="0"/>
              </a:rPr>
              <a:t>spake</a:t>
            </a:r>
            <a:r>
              <a:rPr lang="en-US" sz="5000" b="1" dirty="0">
                <a:solidFill>
                  <a:schemeClr val="bg1"/>
                </a:solidFill>
                <a:latin typeface="Georgia" panose="02040502050405020303" pitchFamily="18" charset="0"/>
              </a:rPr>
              <a:t> unto you, while I was yet with you, that all things must be fulfilled, which were written in the law of Moses, and in the prophets, and in the psalms, concerning me.</a:t>
            </a:r>
            <a:endParaRPr lang="en-US" sz="50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3568397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97029"/>
            <a:ext cx="11762509" cy="5632311"/>
          </a:xfrm>
          <a:prstGeom prst="rect">
            <a:avLst/>
          </a:prstGeom>
        </p:spPr>
        <p:txBody>
          <a:bodyPr wrap="square">
            <a:spAutoFit/>
          </a:bodyPr>
          <a:lstStyle/>
          <a:p>
            <a:pPr algn="just"/>
            <a:r>
              <a:rPr lang="en-US" sz="4000" b="1" dirty="0">
                <a:solidFill>
                  <a:schemeClr val="bg1"/>
                </a:solidFill>
                <a:latin typeface="Georgia" panose="02040502050405020303" pitchFamily="18" charset="0"/>
              </a:rPr>
              <a:t>Luke 24:45-48   Then opened he their understanding, that they might understand the scriptures,  46 And said unto them, Thus it is written, and thus it </a:t>
            </a:r>
            <a:r>
              <a:rPr lang="en-US" sz="4000" b="1" dirty="0" err="1">
                <a:solidFill>
                  <a:schemeClr val="bg1"/>
                </a:solidFill>
                <a:latin typeface="Georgia" panose="02040502050405020303" pitchFamily="18" charset="0"/>
              </a:rPr>
              <a:t>behoved</a:t>
            </a:r>
            <a:r>
              <a:rPr lang="en-US" sz="4000" b="1" dirty="0">
                <a:solidFill>
                  <a:schemeClr val="bg1"/>
                </a:solidFill>
                <a:latin typeface="Georgia" panose="02040502050405020303" pitchFamily="18" charset="0"/>
              </a:rPr>
              <a:t> Christ to suffer, and to rise from the dead the third day:  47 And that repentance and remission of sins should be preached in his name among all nations, beginning at Jerusalem.  48 And ye are witnesses of these things.</a:t>
            </a:r>
            <a:endParaRPr lang="en-US" sz="40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129345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55464"/>
            <a:ext cx="11762509" cy="6186309"/>
          </a:xfrm>
          <a:prstGeom prst="rect">
            <a:avLst/>
          </a:prstGeom>
        </p:spPr>
        <p:txBody>
          <a:bodyPr wrap="square">
            <a:spAutoFit/>
          </a:bodyPr>
          <a:lstStyle/>
          <a:p>
            <a:pPr algn="just"/>
            <a:r>
              <a:rPr lang="en-US" sz="6600" b="1" dirty="0">
                <a:solidFill>
                  <a:schemeClr val="bg1"/>
                </a:solidFill>
                <a:latin typeface="Georgia" panose="02040502050405020303" pitchFamily="18" charset="0"/>
              </a:rPr>
              <a:t>Revelation 1:18   I am he that </a:t>
            </a:r>
            <a:r>
              <a:rPr lang="en-US" sz="6600" b="1" dirty="0" err="1">
                <a:solidFill>
                  <a:schemeClr val="bg1"/>
                </a:solidFill>
                <a:latin typeface="Georgia" panose="02040502050405020303" pitchFamily="18" charset="0"/>
              </a:rPr>
              <a:t>liveth</a:t>
            </a:r>
            <a:r>
              <a:rPr lang="en-US" sz="6600" b="1" dirty="0">
                <a:solidFill>
                  <a:schemeClr val="bg1"/>
                </a:solidFill>
                <a:latin typeface="Georgia" panose="02040502050405020303" pitchFamily="18" charset="0"/>
              </a:rPr>
              <a:t>, and was dead; and, behold, I am alive for evermore, Amen; and have the keys of hell and of death.</a:t>
            </a:r>
            <a:endParaRPr lang="en-US" sz="66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21747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36066"/>
            <a:ext cx="11762509" cy="6186309"/>
          </a:xfrm>
          <a:prstGeom prst="rect">
            <a:avLst/>
          </a:prstGeom>
        </p:spPr>
        <p:txBody>
          <a:bodyPr wrap="square">
            <a:spAutoFit/>
          </a:bodyPr>
          <a:lstStyle/>
          <a:p>
            <a:pPr algn="just"/>
            <a:r>
              <a:rPr lang="en-US" sz="6600" b="1" dirty="0">
                <a:solidFill>
                  <a:schemeClr val="bg1"/>
                </a:solidFill>
                <a:latin typeface="Georgia" panose="02040502050405020303" pitchFamily="18" charset="0"/>
              </a:rPr>
              <a:t>Revelation 2:8   And unto the angel of the church in Smyrna write; These things </a:t>
            </a:r>
            <a:r>
              <a:rPr lang="en-US" sz="6600" b="1" dirty="0" err="1">
                <a:solidFill>
                  <a:schemeClr val="bg1"/>
                </a:solidFill>
                <a:latin typeface="Georgia" panose="02040502050405020303" pitchFamily="18" charset="0"/>
              </a:rPr>
              <a:t>saith</a:t>
            </a:r>
            <a:r>
              <a:rPr lang="en-US" sz="6600" b="1" dirty="0">
                <a:solidFill>
                  <a:schemeClr val="bg1"/>
                </a:solidFill>
                <a:latin typeface="Georgia" panose="02040502050405020303" pitchFamily="18" charset="0"/>
              </a:rPr>
              <a:t> the first and the last, which was dead, and is alive;</a:t>
            </a:r>
            <a:endParaRPr lang="en-US" sz="66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2415567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36066"/>
            <a:ext cx="11762509" cy="6247864"/>
          </a:xfrm>
          <a:prstGeom prst="rect">
            <a:avLst/>
          </a:prstGeom>
        </p:spPr>
        <p:txBody>
          <a:bodyPr wrap="square">
            <a:spAutoFit/>
          </a:bodyPr>
          <a:lstStyle/>
          <a:p>
            <a:pPr algn="just"/>
            <a:r>
              <a:rPr lang="en-US" sz="4000" b="1" dirty="0">
                <a:solidFill>
                  <a:prstClr val="white"/>
                </a:solidFill>
                <a:latin typeface="Georgia" panose="02040502050405020303" pitchFamily="18" charset="0"/>
              </a:rPr>
              <a:t>Revelation 20:11-12   And I saw a great white throne, and him that sat on it, from whose face the earth and the heaven fled away; and there was found no place for them.  12 And I saw the dead, small and great, stand before God; and the books were opened: and another book was opened, which is the book of life: and the dead were judged out of those things which were written in the books, according to their works.</a:t>
            </a:r>
            <a:endParaRPr lang="en-US" sz="4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770558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97029"/>
            <a:ext cx="11762509" cy="5078313"/>
          </a:xfrm>
          <a:prstGeom prst="rect">
            <a:avLst/>
          </a:prstGeom>
        </p:spPr>
        <p:txBody>
          <a:bodyPr wrap="square">
            <a:spAutoFit/>
          </a:bodyPr>
          <a:lstStyle/>
          <a:p>
            <a:pPr algn="just"/>
            <a:r>
              <a:rPr lang="en-US" sz="5400" b="1" dirty="0">
                <a:solidFill>
                  <a:prstClr val="white"/>
                </a:solidFill>
                <a:latin typeface="Georgia" panose="02040502050405020303" pitchFamily="18" charset="0"/>
              </a:rPr>
              <a:t>Revelation 20:13   And the sea gave up the dead which were in it; and death and hell delivered up the dead which were in them: and they were judged every man according to their works.</a:t>
            </a:r>
            <a:endParaRPr lang="en-US" sz="5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602346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97029"/>
            <a:ext cx="11762509" cy="6463308"/>
          </a:xfrm>
          <a:prstGeom prst="rect">
            <a:avLst/>
          </a:prstGeom>
        </p:spPr>
        <p:txBody>
          <a:bodyPr wrap="square">
            <a:spAutoFit/>
          </a:bodyPr>
          <a:lstStyle/>
          <a:p>
            <a:pPr algn="just"/>
            <a:r>
              <a:rPr lang="en-US" sz="4600" b="1" dirty="0">
                <a:solidFill>
                  <a:prstClr val="white"/>
                </a:solidFill>
                <a:latin typeface="Georgia" panose="02040502050405020303" pitchFamily="18" charset="0"/>
              </a:rPr>
              <a:t>Matthew 12:38-39   Then certain of the scribes and of the Pharisees answered, saying, Master, we would see a sign from thee.  39 But he answered and said unto them, An evil and adulterous generation </a:t>
            </a:r>
            <a:r>
              <a:rPr lang="en-US" sz="4600" b="1" dirty="0" err="1">
                <a:solidFill>
                  <a:prstClr val="white"/>
                </a:solidFill>
                <a:latin typeface="Georgia" panose="02040502050405020303" pitchFamily="18" charset="0"/>
              </a:rPr>
              <a:t>seeketh</a:t>
            </a:r>
            <a:r>
              <a:rPr lang="en-US" sz="4600" b="1" dirty="0">
                <a:solidFill>
                  <a:prstClr val="white"/>
                </a:solidFill>
                <a:latin typeface="Georgia" panose="02040502050405020303" pitchFamily="18" charset="0"/>
              </a:rPr>
              <a:t> after a sign; and there shall no sign be given to it, but the sign of the prophet Jonas:</a:t>
            </a:r>
            <a:endParaRPr lang="en-US" sz="46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398617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97029"/>
            <a:ext cx="11762509" cy="5632311"/>
          </a:xfrm>
          <a:prstGeom prst="rect">
            <a:avLst/>
          </a:prstGeom>
        </p:spPr>
        <p:txBody>
          <a:bodyPr wrap="square">
            <a:spAutoFit/>
          </a:bodyPr>
          <a:lstStyle/>
          <a:p>
            <a:pPr algn="just"/>
            <a:r>
              <a:rPr lang="en-US" sz="6000" b="1" dirty="0">
                <a:solidFill>
                  <a:prstClr val="white"/>
                </a:solidFill>
                <a:latin typeface="Georgia" panose="02040502050405020303" pitchFamily="18" charset="0"/>
              </a:rPr>
              <a:t>Matthew 12:40   For as Jonas was three days and three nights in the whale's belly; so shall the Son of man be three days and three nights in the heart of the earth.</a:t>
            </a:r>
            <a:endParaRPr lang="en-US" sz="6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693573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41069" y="221963"/>
            <a:ext cx="11712633" cy="5909310"/>
          </a:xfrm>
          <a:prstGeom prst="rect">
            <a:avLst/>
          </a:prstGeom>
        </p:spPr>
        <p:txBody>
          <a:bodyPr wrap="square">
            <a:spAutoFit/>
          </a:bodyPr>
          <a:lstStyle/>
          <a:p>
            <a:pPr algn="just"/>
            <a:r>
              <a:rPr lang="en-US" sz="5400" b="1" dirty="0">
                <a:solidFill>
                  <a:schemeClr val="bg1"/>
                </a:solidFill>
                <a:latin typeface="Georgia" panose="02040502050405020303" pitchFamily="18" charset="0"/>
              </a:rPr>
              <a:t>Psalm 16:8-9   I have set the LORD always before me: because he is at my right hand, I shall not be moved.  9 Therefore my heart is glad, and my glory </a:t>
            </a:r>
            <a:r>
              <a:rPr lang="en-US" sz="5400" b="1" dirty="0" err="1">
                <a:solidFill>
                  <a:schemeClr val="bg1"/>
                </a:solidFill>
                <a:latin typeface="Georgia" panose="02040502050405020303" pitchFamily="18" charset="0"/>
              </a:rPr>
              <a:t>rejoiceth</a:t>
            </a:r>
            <a:r>
              <a:rPr lang="en-US" sz="5400" b="1" dirty="0">
                <a:solidFill>
                  <a:schemeClr val="bg1"/>
                </a:solidFill>
                <a:latin typeface="Georgia" panose="02040502050405020303" pitchFamily="18" charset="0"/>
              </a:rPr>
              <a:t>: my flesh also shall rest in hope.</a:t>
            </a:r>
            <a:endParaRPr lang="en-US" sz="54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2935725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97029"/>
            <a:ext cx="11762509" cy="5632311"/>
          </a:xfrm>
          <a:prstGeom prst="rect">
            <a:avLst/>
          </a:prstGeom>
        </p:spPr>
        <p:txBody>
          <a:bodyPr wrap="square">
            <a:spAutoFit/>
          </a:bodyPr>
          <a:lstStyle/>
          <a:p>
            <a:pPr algn="just"/>
            <a:r>
              <a:rPr lang="en-US" sz="7200" b="1" dirty="0">
                <a:solidFill>
                  <a:prstClr val="white"/>
                </a:solidFill>
                <a:latin typeface="Georgia" panose="02040502050405020303" pitchFamily="18" charset="0"/>
              </a:rPr>
              <a:t>Psalm 63:9   But those that seek my soul, to destroy it, shall go into the lower parts of the earth.</a:t>
            </a:r>
            <a:endParaRPr lang="en-US" sz="72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7834568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93801"/>
            <a:ext cx="11762509" cy="5632311"/>
          </a:xfrm>
          <a:prstGeom prst="rect">
            <a:avLst/>
          </a:prstGeom>
        </p:spPr>
        <p:txBody>
          <a:bodyPr wrap="square">
            <a:spAutoFit/>
          </a:bodyPr>
          <a:lstStyle/>
          <a:p>
            <a:pPr algn="just"/>
            <a:r>
              <a:rPr lang="en-US" sz="6000" b="1" dirty="0">
                <a:solidFill>
                  <a:prstClr val="white"/>
                </a:solidFill>
                <a:latin typeface="Georgia" panose="02040502050405020303" pitchFamily="18" charset="0"/>
              </a:rPr>
              <a:t>Jonah 1:17   Now the LORD had prepared a great fish to swallow up Jonah. And Jonah was in the belly of the fish three days and three nights.</a:t>
            </a:r>
            <a:endParaRPr lang="en-US" sz="6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9339363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97029"/>
            <a:ext cx="11762509" cy="5262979"/>
          </a:xfrm>
          <a:prstGeom prst="rect">
            <a:avLst/>
          </a:prstGeom>
        </p:spPr>
        <p:txBody>
          <a:bodyPr wrap="square">
            <a:spAutoFit/>
          </a:bodyPr>
          <a:lstStyle/>
          <a:p>
            <a:pPr algn="just"/>
            <a:r>
              <a:rPr lang="en-US" sz="4800" b="1" dirty="0">
                <a:solidFill>
                  <a:prstClr val="white"/>
                </a:solidFill>
                <a:latin typeface="Georgia" panose="02040502050405020303" pitchFamily="18" charset="0"/>
              </a:rPr>
              <a:t>Jonah 2:1-2   Then Jonah prayed unto the LORD his God out of the fish's belly,  2 And said, I cried by reason of mine affliction unto the LORD, and he heard me; out of the belly of hell cried I, and thou </a:t>
            </a:r>
            <a:r>
              <a:rPr lang="en-US" sz="4800" b="1" dirty="0" err="1">
                <a:solidFill>
                  <a:prstClr val="white"/>
                </a:solidFill>
                <a:latin typeface="Georgia" panose="02040502050405020303" pitchFamily="18" charset="0"/>
              </a:rPr>
              <a:t>heardest</a:t>
            </a:r>
            <a:r>
              <a:rPr lang="en-US" sz="4800" b="1" dirty="0">
                <a:solidFill>
                  <a:prstClr val="white"/>
                </a:solidFill>
                <a:latin typeface="Georgia" panose="02040502050405020303" pitchFamily="18" charset="0"/>
              </a:rPr>
              <a:t> my voice.</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862036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97273"/>
            <a:ext cx="11762509" cy="5632311"/>
          </a:xfrm>
          <a:prstGeom prst="rect">
            <a:avLst/>
          </a:prstGeom>
        </p:spPr>
        <p:txBody>
          <a:bodyPr wrap="square">
            <a:spAutoFit/>
          </a:bodyPr>
          <a:lstStyle/>
          <a:p>
            <a:pPr algn="just"/>
            <a:r>
              <a:rPr lang="en-US" sz="4000" b="1" dirty="0">
                <a:solidFill>
                  <a:prstClr val="white"/>
                </a:solidFill>
                <a:latin typeface="Georgia" panose="02040502050405020303" pitchFamily="18" charset="0"/>
              </a:rPr>
              <a:t>Psalm 86:10-13   For thou art great, and </a:t>
            </a:r>
            <a:r>
              <a:rPr lang="en-US" sz="4000" b="1" dirty="0" err="1">
                <a:solidFill>
                  <a:prstClr val="white"/>
                </a:solidFill>
                <a:latin typeface="Georgia" panose="02040502050405020303" pitchFamily="18" charset="0"/>
              </a:rPr>
              <a:t>doest</a:t>
            </a:r>
            <a:r>
              <a:rPr lang="en-US" sz="4000" b="1" dirty="0">
                <a:solidFill>
                  <a:prstClr val="white"/>
                </a:solidFill>
                <a:latin typeface="Georgia" panose="02040502050405020303" pitchFamily="18" charset="0"/>
              </a:rPr>
              <a:t> wondrous things: thou art God alone.  11 Teach me thy way, O LORD; I will walk in thy truth: unite my heart to fear thy name.  12 I will praise thee, O Lord my God, with all my heart: and I will glorify thy name for evermore.  13 For great is thy mercy toward me: and thou hast delivered my soul from the lowest hell.</a:t>
            </a:r>
            <a:endParaRPr lang="en-US" sz="4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696623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20826"/>
            <a:ext cx="11762509" cy="6186309"/>
          </a:xfrm>
          <a:prstGeom prst="rect">
            <a:avLst/>
          </a:prstGeom>
        </p:spPr>
        <p:txBody>
          <a:bodyPr wrap="square">
            <a:spAutoFit/>
          </a:bodyPr>
          <a:lstStyle/>
          <a:p>
            <a:pPr algn="just"/>
            <a:r>
              <a:rPr lang="en-US" sz="4400" b="1" dirty="0">
                <a:solidFill>
                  <a:prstClr val="white"/>
                </a:solidFill>
                <a:latin typeface="Georgia" panose="02040502050405020303" pitchFamily="18" charset="0"/>
              </a:rPr>
              <a:t>Luke 7:39-40   Now when the Pharisee which had bidden him saw it, he </a:t>
            </a:r>
            <a:r>
              <a:rPr lang="en-US" sz="4400" b="1" dirty="0" err="1">
                <a:solidFill>
                  <a:prstClr val="white"/>
                </a:solidFill>
                <a:latin typeface="Georgia" panose="02040502050405020303" pitchFamily="18" charset="0"/>
              </a:rPr>
              <a:t>spake</a:t>
            </a:r>
            <a:r>
              <a:rPr lang="en-US" sz="4400" b="1" dirty="0">
                <a:solidFill>
                  <a:prstClr val="white"/>
                </a:solidFill>
                <a:latin typeface="Georgia" panose="02040502050405020303" pitchFamily="18" charset="0"/>
              </a:rPr>
              <a:t> within himself, saying, This man, if he were a prophet, would have known who and what manner of woman this is that </a:t>
            </a:r>
            <a:r>
              <a:rPr lang="en-US" sz="4400" b="1" dirty="0" err="1">
                <a:solidFill>
                  <a:prstClr val="white"/>
                </a:solidFill>
                <a:latin typeface="Georgia" panose="02040502050405020303" pitchFamily="18" charset="0"/>
              </a:rPr>
              <a:t>toucheth</a:t>
            </a:r>
            <a:r>
              <a:rPr lang="en-US" sz="4400" b="1" dirty="0">
                <a:solidFill>
                  <a:prstClr val="white"/>
                </a:solidFill>
                <a:latin typeface="Georgia" panose="02040502050405020303" pitchFamily="18" charset="0"/>
              </a:rPr>
              <a:t> him: for she is a sinner.  40 And Jesus answering said unto him, Simon, I have somewhat to say unto thee. And he </a:t>
            </a:r>
            <a:r>
              <a:rPr lang="en-US" sz="4400" b="1" dirty="0" err="1">
                <a:solidFill>
                  <a:prstClr val="white"/>
                </a:solidFill>
                <a:latin typeface="Georgia" panose="02040502050405020303" pitchFamily="18" charset="0"/>
              </a:rPr>
              <a:t>saith</a:t>
            </a:r>
            <a:r>
              <a:rPr lang="en-US" sz="4400" b="1" dirty="0">
                <a:solidFill>
                  <a:prstClr val="white"/>
                </a:solidFill>
                <a:latin typeface="Georgia" panose="02040502050405020303" pitchFamily="18" charset="0"/>
              </a:rPr>
              <a:t>, Master, say on.</a:t>
            </a:r>
            <a:endParaRPr lang="en-US" sz="4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513365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46229"/>
            <a:ext cx="11762509" cy="5632311"/>
          </a:xfrm>
          <a:prstGeom prst="rect">
            <a:avLst/>
          </a:prstGeom>
        </p:spPr>
        <p:txBody>
          <a:bodyPr wrap="square">
            <a:spAutoFit/>
          </a:bodyPr>
          <a:lstStyle/>
          <a:p>
            <a:pPr algn="just"/>
            <a:r>
              <a:rPr lang="en-US" sz="4000" b="1" dirty="0">
                <a:solidFill>
                  <a:prstClr val="white"/>
                </a:solidFill>
                <a:latin typeface="Georgia" panose="02040502050405020303" pitchFamily="18" charset="0"/>
              </a:rPr>
              <a:t>Luke 7:41-43   There was a certain creditor which had two debtors: the one owed five hundred pence, and the other fifty.  42 And when they had nothing to pay, he frankly forgave them both. Tell me therefore, which of them will love him most?  43 Simon answered and said, I suppose that he, to whom he forgave most. And he said unto him, Thou hast rightly judged.</a:t>
            </a:r>
            <a:endParaRPr lang="en-US" sz="4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5385900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97029"/>
            <a:ext cx="11762509" cy="5262979"/>
          </a:xfrm>
          <a:prstGeom prst="rect">
            <a:avLst/>
          </a:prstGeom>
        </p:spPr>
        <p:txBody>
          <a:bodyPr wrap="square">
            <a:spAutoFit/>
          </a:bodyPr>
          <a:lstStyle/>
          <a:p>
            <a:pPr algn="just"/>
            <a:r>
              <a:rPr lang="en-US" sz="4800" b="1" dirty="0">
                <a:solidFill>
                  <a:prstClr val="white"/>
                </a:solidFill>
                <a:latin typeface="Georgia" panose="02040502050405020303" pitchFamily="18" charset="0"/>
              </a:rPr>
              <a:t>Jonah 2:1-2   Then Jonah prayed unto the LORD his God out of the fish's belly,  2 And said, I cried by reason of mine affliction unto the LORD, and he heard me; out of the belly of hell cried I, and thou </a:t>
            </a:r>
            <a:r>
              <a:rPr lang="en-US" sz="4800" b="1" dirty="0" err="1">
                <a:solidFill>
                  <a:prstClr val="white"/>
                </a:solidFill>
                <a:latin typeface="Georgia" panose="02040502050405020303" pitchFamily="18" charset="0"/>
              </a:rPr>
              <a:t>heardest</a:t>
            </a:r>
            <a:r>
              <a:rPr lang="en-US" sz="4800" b="1" dirty="0">
                <a:solidFill>
                  <a:prstClr val="white"/>
                </a:solidFill>
                <a:latin typeface="Georgia" panose="02040502050405020303" pitchFamily="18" charset="0"/>
              </a:rPr>
              <a:t> my voice.</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1379074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97029"/>
            <a:ext cx="11762509" cy="5262979"/>
          </a:xfrm>
          <a:prstGeom prst="rect">
            <a:avLst/>
          </a:prstGeom>
        </p:spPr>
        <p:txBody>
          <a:bodyPr wrap="square">
            <a:spAutoFit/>
          </a:bodyPr>
          <a:lstStyle/>
          <a:p>
            <a:pPr algn="just"/>
            <a:r>
              <a:rPr lang="en-US" sz="4800" b="1" dirty="0">
                <a:solidFill>
                  <a:prstClr val="white"/>
                </a:solidFill>
                <a:latin typeface="Georgia" panose="02040502050405020303" pitchFamily="18" charset="0"/>
              </a:rPr>
              <a:t>Jonah 2:3-4   For thou </a:t>
            </a:r>
            <a:r>
              <a:rPr lang="en-US" sz="4800" b="1" dirty="0" err="1">
                <a:solidFill>
                  <a:prstClr val="white"/>
                </a:solidFill>
                <a:latin typeface="Georgia" panose="02040502050405020303" pitchFamily="18" charset="0"/>
              </a:rPr>
              <a:t>hadst</a:t>
            </a:r>
            <a:r>
              <a:rPr lang="en-US" sz="4800" b="1" dirty="0">
                <a:solidFill>
                  <a:prstClr val="white"/>
                </a:solidFill>
                <a:latin typeface="Georgia" panose="02040502050405020303" pitchFamily="18" charset="0"/>
              </a:rPr>
              <a:t> cast me into the deep, in the midst of the seas; and the floods compassed me about: all thy billows and thy waves passed over me.  4 Then I said, I am cast out of thy sight; yet I will look again toward thy holy temple.</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9061514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30525"/>
            <a:ext cx="11762509" cy="5262979"/>
          </a:xfrm>
          <a:prstGeom prst="rect">
            <a:avLst/>
          </a:prstGeom>
        </p:spPr>
        <p:txBody>
          <a:bodyPr wrap="square">
            <a:spAutoFit/>
          </a:bodyPr>
          <a:lstStyle/>
          <a:p>
            <a:pPr algn="just"/>
            <a:r>
              <a:rPr lang="en-US" sz="4800" b="1" dirty="0">
                <a:solidFill>
                  <a:prstClr val="white"/>
                </a:solidFill>
                <a:latin typeface="Georgia" panose="02040502050405020303" pitchFamily="18" charset="0"/>
              </a:rPr>
              <a:t>Psalm 22:1-2   My God, my God, why hast thou forsaken me? why art thou so far from helping me, and from the words of my roaring?  2 O my God, I cry in the daytime, but thou </a:t>
            </a:r>
            <a:r>
              <a:rPr lang="en-US" sz="4800" b="1" dirty="0" err="1">
                <a:solidFill>
                  <a:prstClr val="white"/>
                </a:solidFill>
                <a:latin typeface="Georgia" panose="02040502050405020303" pitchFamily="18" charset="0"/>
              </a:rPr>
              <a:t>hearest</a:t>
            </a:r>
            <a:r>
              <a:rPr lang="en-US" sz="4800" b="1" dirty="0">
                <a:solidFill>
                  <a:prstClr val="white"/>
                </a:solidFill>
                <a:latin typeface="Georgia" panose="02040502050405020303" pitchFamily="18" charset="0"/>
              </a:rPr>
              <a:t> not; and in the night season, and am not silent.</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5074326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47151"/>
            <a:ext cx="11762509" cy="6001643"/>
          </a:xfrm>
          <a:prstGeom prst="rect">
            <a:avLst/>
          </a:prstGeom>
        </p:spPr>
        <p:txBody>
          <a:bodyPr wrap="square">
            <a:spAutoFit/>
          </a:bodyPr>
          <a:lstStyle/>
          <a:p>
            <a:pPr algn="just"/>
            <a:r>
              <a:rPr lang="en-US" sz="4800" b="1" dirty="0">
                <a:solidFill>
                  <a:prstClr val="white"/>
                </a:solidFill>
                <a:latin typeface="Georgia" panose="02040502050405020303" pitchFamily="18" charset="0"/>
              </a:rPr>
              <a:t>Psalm 22:4-6   Our fathers trusted in thee: they trusted, and thou didst deliver them.  5 They cried unto thee, and were delivered: they trusted in thee, and were not confounded.  6 But I am a worm, and no man; a reproach of men, and despised of the people.</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930883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28205"/>
            <a:ext cx="11762509" cy="5632311"/>
          </a:xfrm>
          <a:prstGeom prst="rect">
            <a:avLst/>
          </a:prstGeom>
        </p:spPr>
        <p:txBody>
          <a:bodyPr wrap="square">
            <a:spAutoFit/>
          </a:bodyPr>
          <a:lstStyle/>
          <a:p>
            <a:pPr algn="just"/>
            <a:r>
              <a:rPr lang="en-US" sz="7200" b="1" dirty="0">
                <a:solidFill>
                  <a:schemeClr val="bg1"/>
                </a:solidFill>
                <a:latin typeface="Georgia" panose="02040502050405020303" pitchFamily="18" charset="0"/>
              </a:rPr>
              <a:t>Psalm 16:10   For thou wilt not leave my soul in hell; neither wilt thou suffer thine Holy One to see corruption.</a:t>
            </a:r>
            <a:endParaRPr lang="en-US" sz="72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11070035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509200"/>
          </a:xfrm>
          <a:prstGeom prst="rect">
            <a:avLst/>
          </a:prstGeom>
        </p:spPr>
        <p:txBody>
          <a:bodyPr wrap="square">
            <a:spAutoFit/>
          </a:bodyPr>
          <a:lstStyle/>
          <a:p>
            <a:pPr algn="just"/>
            <a:r>
              <a:rPr lang="en-US" sz="4400" b="1" dirty="0">
                <a:solidFill>
                  <a:prstClr val="white"/>
                </a:solidFill>
                <a:latin typeface="Georgia" panose="02040502050405020303" pitchFamily="18" charset="0"/>
              </a:rPr>
              <a:t>Psalm 22:7-9   All they that see me laugh me to scorn: they shoot out the lip, they shake the head, saying,  8 He trusted on the LORD that he would deliver him: let him deliver him, seeing he delighted in him.  9 But thou art he that took me out of the womb: thou didst make me hope when I was upon my mother's breasts.</a:t>
            </a:r>
            <a:endParaRPr lang="en-US" sz="4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7493069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6001643"/>
          </a:xfrm>
          <a:prstGeom prst="rect">
            <a:avLst/>
          </a:prstGeom>
        </p:spPr>
        <p:txBody>
          <a:bodyPr wrap="square">
            <a:spAutoFit/>
          </a:bodyPr>
          <a:lstStyle/>
          <a:p>
            <a:pPr algn="just"/>
            <a:r>
              <a:rPr lang="en-US" sz="4800" b="1" dirty="0">
                <a:solidFill>
                  <a:prstClr val="white"/>
                </a:solidFill>
                <a:latin typeface="Georgia" panose="02040502050405020303" pitchFamily="18" charset="0"/>
              </a:rPr>
              <a:t>Psalm 22:11-13   Be not far from me; for trouble is near; for there is none to help.  12 Many bulls have compassed me: strong bulls of Bashan have beset me round.  13 They gaped upon me with their mouths, as a ravening and a roaring lion.</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42255287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6001643"/>
          </a:xfrm>
          <a:prstGeom prst="rect">
            <a:avLst/>
          </a:prstGeom>
        </p:spPr>
        <p:txBody>
          <a:bodyPr wrap="square">
            <a:spAutoFit/>
          </a:bodyPr>
          <a:lstStyle/>
          <a:p>
            <a:pPr algn="just"/>
            <a:r>
              <a:rPr lang="en-US" sz="4800" b="1" dirty="0">
                <a:solidFill>
                  <a:prstClr val="white"/>
                </a:solidFill>
                <a:latin typeface="Georgia" panose="02040502050405020303" pitchFamily="18" charset="0"/>
              </a:rPr>
              <a:t>Psalm 22:16-18   For dogs have compassed me: the assembly of the wicked have </a:t>
            </a:r>
            <a:r>
              <a:rPr lang="en-US" sz="4800" b="1" dirty="0" err="1">
                <a:solidFill>
                  <a:prstClr val="white"/>
                </a:solidFill>
                <a:latin typeface="Georgia" panose="02040502050405020303" pitchFamily="18" charset="0"/>
              </a:rPr>
              <a:t>inclosed</a:t>
            </a:r>
            <a:r>
              <a:rPr lang="en-US" sz="4800" b="1" dirty="0">
                <a:solidFill>
                  <a:prstClr val="white"/>
                </a:solidFill>
                <a:latin typeface="Georgia" panose="02040502050405020303" pitchFamily="18" charset="0"/>
              </a:rPr>
              <a:t> me: they pierced my hands and my feet.  17 I may tell all my bones: they look and stare upon me.  18 They part my garments among them, and cast lots upon my vesture.</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4239192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38838"/>
            <a:ext cx="11762509" cy="6001643"/>
          </a:xfrm>
          <a:prstGeom prst="rect">
            <a:avLst/>
          </a:prstGeom>
        </p:spPr>
        <p:txBody>
          <a:bodyPr wrap="square">
            <a:spAutoFit/>
          </a:bodyPr>
          <a:lstStyle/>
          <a:p>
            <a:pPr algn="just"/>
            <a:r>
              <a:rPr lang="en-US" sz="4800" b="1" dirty="0">
                <a:solidFill>
                  <a:prstClr val="white"/>
                </a:solidFill>
                <a:latin typeface="Georgia" panose="02040502050405020303" pitchFamily="18" charset="0"/>
              </a:rPr>
              <a:t>Psalm 22:19-21   But be not thou far from me, O LORD: O my strength, haste thee to help me.  20 Deliver my soul from the sword; my darling from the power of the dog.  21 Save me from the lion's mouth: for thou hast heard me from the horns of the unicorns.</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6927884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6001643"/>
          </a:xfrm>
          <a:prstGeom prst="rect">
            <a:avLst/>
          </a:prstGeom>
        </p:spPr>
        <p:txBody>
          <a:bodyPr wrap="square">
            <a:spAutoFit/>
          </a:bodyPr>
          <a:lstStyle/>
          <a:p>
            <a:pPr algn="just"/>
            <a:r>
              <a:rPr lang="en-US" sz="4800" b="1" dirty="0">
                <a:solidFill>
                  <a:prstClr val="white"/>
                </a:solidFill>
                <a:latin typeface="Georgia" panose="02040502050405020303" pitchFamily="18" charset="0"/>
              </a:rPr>
              <a:t>Mark 15:34-35   And at the ninth hour Jesus cried with a loud voice, saying, Eloi, Eloi, lama </a:t>
            </a:r>
            <a:r>
              <a:rPr lang="en-US" sz="4800" b="1" dirty="0" err="1">
                <a:solidFill>
                  <a:prstClr val="white"/>
                </a:solidFill>
                <a:latin typeface="Georgia" panose="02040502050405020303" pitchFamily="18" charset="0"/>
              </a:rPr>
              <a:t>sabachthani</a:t>
            </a:r>
            <a:r>
              <a:rPr lang="en-US" sz="4800" b="1" dirty="0">
                <a:solidFill>
                  <a:prstClr val="white"/>
                </a:solidFill>
                <a:latin typeface="Georgia" panose="02040502050405020303" pitchFamily="18" charset="0"/>
              </a:rPr>
              <a:t>? which is, being interpreted, My God, my God, why hast thou forsaken me?  35 And some of them that stood by, when they heard it, said, Behold, he </a:t>
            </a:r>
            <a:r>
              <a:rPr lang="en-US" sz="4800" b="1" dirty="0" err="1">
                <a:solidFill>
                  <a:prstClr val="white"/>
                </a:solidFill>
                <a:latin typeface="Georgia" panose="02040502050405020303" pitchFamily="18" charset="0"/>
              </a:rPr>
              <a:t>calleth</a:t>
            </a:r>
            <a:r>
              <a:rPr lang="en-US" sz="4800" b="1" dirty="0">
                <a:solidFill>
                  <a:prstClr val="white"/>
                </a:solidFill>
                <a:latin typeface="Georgia" panose="02040502050405020303" pitchFamily="18" charset="0"/>
              </a:rPr>
              <a:t> Elias.</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2744648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262979"/>
          </a:xfrm>
          <a:prstGeom prst="rect">
            <a:avLst/>
          </a:prstGeom>
        </p:spPr>
        <p:txBody>
          <a:bodyPr wrap="square">
            <a:spAutoFit/>
          </a:bodyPr>
          <a:lstStyle/>
          <a:p>
            <a:pPr algn="just"/>
            <a:r>
              <a:rPr lang="en-US" sz="4800" b="1" dirty="0">
                <a:solidFill>
                  <a:prstClr val="white"/>
                </a:solidFill>
                <a:latin typeface="Georgia" panose="02040502050405020303" pitchFamily="18" charset="0"/>
              </a:rPr>
              <a:t>Mark 15:36-37   And one ran and filled a </a:t>
            </a:r>
            <a:r>
              <a:rPr lang="en-US" sz="4800" b="1" dirty="0" err="1">
                <a:solidFill>
                  <a:prstClr val="white"/>
                </a:solidFill>
                <a:latin typeface="Georgia" panose="02040502050405020303" pitchFamily="18" charset="0"/>
              </a:rPr>
              <a:t>spunge</a:t>
            </a:r>
            <a:r>
              <a:rPr lang="en-US" sz="4800" b="1" dirty="0">
                <a:solidFill>
                  <a:prstClr val="white"/>
                </a:solidFill>
                <a:latin typeface="Georgia" panose="02040502050405020303" pitchFamily="18" charset="0"/>
              </a:rPr>
              <a:t> full of vinegar, and put it on a reed, and gave him to drink, saying, Let alone; let us see whether Elias will come to take him down.  37 And Jesus cried with a loud voice, and gave up the ghost.</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9002721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262979"/>
          </a:xfrm>
          <a:prstGeom prst="rect">
            <a:avLst/>
          </a:prstGeom>
        </p:spPr>
        <p:txBody>
          <a:bodyPr wrap="square">
            <a:spAutoFit/>
          </a:bodyPr>
          <a:lstStyle/>
          <a:p>
            <a:pPr algn="just"/>
            <a:r>
              <a:rPr lang="en-US" sz="4800" b="1" dirty="0">
                <a:solidFill>
                  <a:prstClr val="white"/>
                </a:solidFill>
                <a:latin typeface="Georgia" panose="02040502050405020303" pitchFamily="18" charset="0"/>
              </a:rPr>
              <a:t>Mark 15:38-39   And the veil of the temple was rent in twain from the top to the bottom.  39 And when the centurion, which stood over against him, saw that he so cried out, and gave up the ghost, he said, Truly this man was the Son of God.</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7489269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13899"/>
            <a:ext cx="11762509" cy="5509200"/>
          </a:xfrm>
          <a:prstGeom prst="rect">
            <a:avLst/>
          </a:prstGeom>
        </p:spPr>
        <p:txBody>
          <a:bodyPr wrap="square">
            <a:spAutoFit/>
          </a:bodyPr>
          <a:lstStyle/>
          <a:p>
            <a:pPr algn="just"/>
            <a:r>
              <a:rPr lang="en-US" sz="4400" b="1" dirty="0">
                <a:solidFill>
                  <a:prstClr val="white"/>
                </a:solidFill>
                <a:latin typeface="Georgia" panose="02040502050405020303" pitchFamily="18" charset="0"/>
              </a:rPr>
              <a:t>Jonah 2:5-6   The waters compassed me about, even to the soul: the depth closed me round about, the weeds were wrapped about my head.  6 I went down to the bottoms of the mountains; the earth with her bars was about me for ever: yet hast thou brought up my life from corruption, O LORD my God.</a:t>
            </a:r>
            <a:endParaRPr lang="en-US" sz="4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5664795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6186309"/>
          </a:xfrm>
          <a:prstGeom prst="rect">
            <a:avLst/>
          </a:prstGeom>
        </p:spPr>
        <p:txBody>
          <a:bodyPr wrap="square">
            <a:spAutoFit/>
          </a:bodyPr>
          <a:lstStyle/>
          <a:p>
            <a:pPr algn="just"/>
            <a:r>
              <a:rPr lang="en-US" sz="6600" b="1" dirty="0">
                <a:solidFill>
                  <a:prstClr val="white"/>
                </a:solidFill>
                <a:latin typeface="Georgia" panose="02040502050405020303" pitchFamily="18" charset="0"/>
              </a:rPr>
              <a:t>Jonah 2:7   When my soul fainted within me I remembered the LORD: and my prayer came in unto thee, into thine holy temple.</a:t>
            </a:r>
            <a:endParaRPr lang="en-US" sz="66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3561825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22212"/>
            <a:ext cx="11762509" cy="5170646"/>
          </a:xfrm>
          <a:prstGeom prst="rect">
            <a:avLst/>
          </a:prstGeom>
        </p:spPr>
        <p:txBody>
          <a:bodyPr wrap="square">
            <a:spAutoFit/>
          </a:bodyPr>
          <a:lstStyle/>
          <a:p>
            <a:pPr algn="just"/>
            <a:r>
              <a:rPr lang="en-US" sz="6600" b="1" dirty="0">
                <a:solidFill>
                  <a:prstClr val="white"/>
                </a:solidFill>
                <a:latin typeface="Georgia" panose="02040502050405020303" pitchFamily="18" charset="0"/>
              </a:rPr>
              <a:t>John 5:39   Search the scriptures; for in them ye think ye have eternal life: and they are they which testify of me.</a:t>
            </a:r>
            <a:endParaRPr lang="en-US" sz="66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756304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05586"/>
            <a:ext cx="11762509" cy="6001643"/>
          </a:xfrm>
          <a:prstGeom prst="rect">
            <a:avLst/>
          </a:prstGeom>
        </p:spPr>
        <p:txBody>
          <a:bodyPr wrap="square">
            <a:spAutoFit/>
          </a:bodyPr>
          <a:lstStyle/>
          <a:p>
            <a:pPr algn="just"/>
            <a:r>
              <a:rPr lang="en-US" sz="4800" b="1" dirty="0">
                <a:solidFill>
                  <a:schemeClr val="bg1"/>
                </a:solidFill>
                <a:latin typeface="Georgia" panose="02040502050405020303" pitchFamily="18" charset="0"/>
              </a:rPr>
              <a:t>Acts 2:25-26   For David </a:t>
            </a:r>
            <a:r>
              <a:rPr lang="en-US" sz="4800" b="1" dirty="0" err="1">
                <a:solidFill>
                  <a:schemeClr val="bg1"/>
                </a:solidFill>
                <a:latin typeface="Georgia" panose="02040502050405020303" pitchFamily="18" charset="0"/>
              </a:rPr>
              <a:t>speaketh</a:t>
            </a:r>
            <a:r>
              <a:rPr lang="en-US" sz="4800" b="1" dirty="0">
                <a:solidFill>
                  <a:schemeClr val="bg1"/>
                </a:solidFill>
                <a:latin typeface="Georgia" panose="02040502050405020303" pitchFamily="18" charset="0"/>
              </a:rPr>
              <a:t> concerning him, I foresaw the Lord always before my face, for he is on my right hand, that I should not be moved:  26 Therefore did my heart rejoice, and my tongue was glad; moreover also my flesh shall rest in hope:</a:t>
            </a:r>
            <a:endParaRPr lang="en-US" sz="4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8400841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6186309"/>
          </a:xfrm>
          <a:prstGeom prst="rect">
            <a:avLst/>
          </a:prstGeom>
        </p:spPr>
        <p:txBody>
          <a:bodyPr wrap="square">
            <a:spAutoFit/>
          </a:bodyPr>
          <a:lstStyle/>
          <a:p>
            <a:pPr algn="just"/>
            <a:r>
              <a:rPr lang="en-US" sz="6600" b="1" dirty="0">
                <a:solidFill>
                  <a:prstClr val="white"/>
                </a:solidFill>
                <a:latin typeface="Georgia" panose="02040502050405020303" pitchFamily="18" charset="0"/>
              </a:rPr>
              <a:t>John 19:30   When Jesus therefore had received the vinegar, he said, It is finished: and he bowed his head, and gave up the ghost.</a:t>
            </a:r>
            <a:endParaRPr lang="en-US" sz="66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4123300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4708981"/>
          </a:xfrm>
          <a:prstGeom prst="rect">
            <a:avLst/>
          </a:prstGeom>
        </p:spPr>
        <p:txBody>
          <a:bodyPr wrap="square">
            <a:spAutoFit/>
          </a:bodyPr>
          <a:lstStyle/>
          <a:p>
            <a:pPr algn="just"/>
            <a:r>
              <a:rPr lang="en-US" sz="6000" b="1" dirty="0">
                <a:solidFill>
                  <a:prstClr val="white"/>
                </a:solidFill>
                <a:latin typeface="Georgia" panose="02040502050405020303" pitchFamily="18" charset="0"/>
              </a:rPr>
              <a:t>John 19:28   After this, Jesus knowing that all things were now accomplished, that the scripture might be fulfilled, </a:t>
            </a:r>
            <a:r>
              <a:rPr lang="en-US" sz="6000" b="1" dirty="0" err="1">
                <a:solidFill>
                  <a:prstClr val="white"/>
                </a:solidFill>
                <a:latin typeface="Georgia" panose="02040502050405020303" pitchFamily="18" charset="0"/>
              </a:rPr>
              <a:t>saith</a:t>
            </a:r>
            <a:r>
              <a:rPr lang="en-US" sz="6000" b="1" dirty="0">
                <a:solidFill>
                  <a:prstClr val="white"/>
                </a:solidFill>
                <a:latin typeface="Georgia" panose="02040502050405020303" pitchFamily="18" charset="0"/>
              </a:rPr>
              <a:t>, I thirst.</a:t>
            </a:r>
            <a:endParaRPr lang="en-US" sz="6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6125838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632311"/>
          </a:xfrm>
          <a:prstGeom prst="rect">
            <a:avLst/>
          </a:prstGeom>
        </p:spPr>
        <p:txBody>
          <a:bodyPr wrap="square">
            <a:spAutoFit/>
          </a:bodyPr>
          <a:lstStyle/>
          <a:p>
            <a:pPr algn="just"/>
            <a:r>
              <a:rPr lang="en-US" sz="7200" b="1" dirty="0">
                <a:solidFill>
                  <a:prstClr val="white"/>
                </a:solidFill>
                <a:latin typeface="Georgia" panose="02040502050405020303" pitchFamily="18" charset="0"/>
              </a:rPr>
              <a:t>John 4:34   Jesus </a:t>
            </a:r>
            <a:r>
              <a:rPr lang="en-US" sz="7200" b="1" dirty="0" err="1">
                <a:solidFill>
                  <a:prstClr val="white"/>
                </a:solidFill>
                <a:latin typeface="Georgia" panose="02040502050405020303" pitchFamily="18" charset="0"/>
              </a:rPr>
              <a:t>saith</a:t>
            </a:r>
            <a:r>
              <a:rPr lang="en-US" sz="7200" b="1" dirty="0">
                <a:solidFill>
                  <a:prstClr val="white"/>
                </a:solidFill>
                <a:latin typeface="Georgia" panose="02040502050405020303" pitchFamily="18" charset="0"/>
              </a:rPr>
              <a:t> unto them, My meat is to do the will of him that sent me, and to finish his work.</a:t>
            </a:r>
            <a:endParaRPr lang="en-US" sz="72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6779468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55464"/>
            <a:ext cx="11762509" cy="5909310"/>
          </a:xfrm>
          <a:prstGeom prst="rect">
            <a:avLst/>
          </a:prstGeom>
        </p:spPr>
        <p:txBody>
          <a:bodyPr wrap="square">
            <a:spAutoFit/>
          </a:bodyPr>
          <a:lstStyle/>
          <a:p>
            <a:pPr algn="just"/>
            <a:r>
              <a:rPr lang="en-US" sz="5400" b="1" dirty="0">
                <a:solidFill>
                  <a:prstClr val="white"/>
                </a:solidFill>
                <a:latin typeface="Georgia" panose="02040502050405020303" pitchFamily="18" charset="0"/>
              </a:rPr>
              <a:t>John 5:36   But I have greater witness than that of John: for the works which the Father hath given me to finish, the same works that I do, bear witness of me, that the Father hath sent me.</a:t>
            </a:r>
            <a:endParaRPr lang="en-US" sz="5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6920144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4708981"/>
          </a:xfrm>
          <a:prstGeom prst="rect">
            <a:avLst/>
          </a:prstGeom>
        </p:spPr>
        <p:txBody>
          <a:bodyPr wrap="square">
            <a:spAutoFit/>
          </a:bodyPr>
          <a:lstStyle/>
          <a:p>
            <a:pPr algn="just"/>
            <a:r>
              <a:rPr lang="en-US" sz="6000" b="1" dirty="0">
                <a:solidFill>
                  <a:prstClr val="white"/>
                </a:solidFill>
                <a:latin typeface="Georgia" panose="02040502050405020303" pitchFamily="18" charset="0"/>
              </a:rPr>
              <a:t>John 10:25   Jesus answered them, I told you, and ye believed not: the works that I do in my Father's name, they bear witness of me.</a:t>
            </a:r>
            <a:endParaRPr lang="en-US" sz="6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3134764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909310"/>
          </a:xfrm>
          <a:prstGeom prst="rect">
            <a:avLst/>
          </a:prstGeom>
        </p:spPr>
        <p:txBody>
          <a:bodyPr wrap="square">
            <a:spAutoFit/>
          </a:bodyPr>
          <a:lstStyle/>
          <a:p>
            <a:pPr algn="just"/>
            <a:r>
              <a:rPr lang="en-US" sz="5400" b="1" dirty="0">
                <a:solidFill>
                  <a:prstClr val="white"/>
                </a:solidFill>
                <a:latin typeface="Georgia" panose="02040502050405020303" pitchFamily="18" charset="0"/>
              </a:rPr>
              <a:t>John 10:37-38   If I do not the works of my Father, believe me not.  38 But if I do, though ye believe not me, believe the works: that ye may know, and believe, that the Father is in me, and I in him.</a:t>
            </a:r>
            <a:endParaRPr lang="en-US" sz="5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3362324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4154984"/>
          </a:xfrm>
          <a:prstGeom prst="rect">
            <a:avLst/>
          </a:prstGeom>
        </p:spPr>
        <p:txBody>
          <a:bodyPr wrap="square">
            <a:spAutoFit/>
          </a:bodyPr>
          <a:lstStyle/>
          <a:p>
            <a:pPr algn="just"/>
            <a:r>
              <a:rPr lang="en-US" sz="6600" b="1" dirty="0">
                <a:solidFill>
                  <a:prstClr val="white"/>
                </a:solidFill>
                <a:latin typeface="Georgia" panose="02040502050405020303" pitchFamily="18" charset="0"/>
              </a:rPr>
              <a:t>John 17:4   I have glorified thee on the earth: I have finished the work which thou </a:t>
            </a:r>
            <a:r>
              <a:rPr lang="en-US" sz="6600" b="1" dirty="0" err="1">
                <a:solidFill>
                  <a:prstClr val="white"/>
                </a:solidFill>
                <a:latin typeface="Georgia" panose="02040502050405020303" pitchFamily="18" charset="0"/>
              </a:rPr>
              <a:t>gavest</a:t>
            </a:r>
            <a:r>
              <a:rPr lang="en-US" sz="6600" b="1" dirty="0">
                <a:solidFill>
                  <a:prstClr val="white"/>
                </a:solidFill>
                <a:latin typeface="Georgia" panose="02040502050405020303" pitchFamily="18" charset="0"/>
              </a:rPr>
              <a:t> me to do.</a:t>
            </a:r>
            <a:endParaRPr lang="en-US" sz="66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2848829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909310"/>
          </a:xfrm>
          <a:prstGeom prst="rect">
            <a:avLst/>
          </a:prstGeom>
        </p:spPr>
        <p:txBody>
          <a:bodyPr wrap="square">
            <a:spAutoFit/>
          </a:bodyPr>
          <a:lstStyle/>
          <a:p>
            <a:pPr algn="just"/>
            <a:r>
              <a:rPr lang="en-US" sz="5400" b="1" dirty="0">
                <a:solidFill>
                  <a:prstClr val="white"/>
                </a:solidFill>
                <a:latin typeface="Georgia" panose="02040502050405020303" pitchFamily="18" charset="0"/>
              </a:rPr>
              <a:t>Hebrews 2:9   But we see Jesus, who was made a little lower than the angels for the suffering of death, crowned with glory and </a:t>
            </a:r>
            <a:r>
              <a:rPr lang="en-US" sz="5400" b="1" dirty="0" err="1">
                <a:solidFill>
                  <a:prstClr val="white"/>
                </a:solidFill>
                <a:latin typeface="Georgia" panose="02040502050405020303" pitchFamily="18" charset="0"/>
              </a:rPr>
              <a:t>honour</a:t>
            </a:r>
            <a:r>
              <a:rPr lang="en-US" sz="5400" b="1" dirty="0">
                <a:solidFill>
                  <a:prstClr val="white"/>
                </a:solidFill>
                <a:latin typeface="Georgia" panose="02040502050405020303" pitchFamily="18" charset="0"/>
              </a:rPr>
              <a:t>; that he by the grace of God should taste death for every man.</a:t>
            </a:r>
            <a:endParaRPr lang="en-US" sz="5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9987905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30525"/>
            <a:ext cx="11762509" cy="6247864"/>
          </a:xfrm>
          <a:prstGeom prst="rect">
            <a:avLst/>
          </a:prstGeom>
        </p:spPr>
        <p:txBody>
          <a:bodyPr wrap="square">
            <a:spAutoFit/>
          </a:bodyPr>
          <a:lstStyle/>
          <a:p>
            <a:pPr algn="just"/>
            <a:r>
              <a:rPr lang="en-US" sz="8000" b="1" dirty="0">
                <a:solidFill>
                  <a:prstClr val="white"/>
                </a:solidFill>
                <a:latin typeface="Georgia" panose="02040502050405020303" pitchFamily="18" charset="0"/>
              </a:rPr>
              <a:t>John 11:26   And whosoever </a:t>
            </a:r>
            <a:r>
              <a:rPr lang="en-US" sz="8000" b="1" dirty="0" err="1">
                <a:solidFill>
                  <a:prstClr val="white"/>
                </a:solidFill>
                <a:latin typeface="Georgia" panose="02040502050405020303" pitchFamily="18" charset="0"/>
              </a:rPr>
              <a:t>liveth</a:t>
            </a:r>
            <a:r>
              <a:rPr lang="en-US" sz="8000" b="1" dirty="0">
                <a:solidFill>
                  <a:prstClr val="white"/>
                </a:solidFill>
                <a:latin typeface="Georgia" panose="02040502050405020303" pitchFamily="18" charset="0"/>
              </a:rPr>
              <a:t> and believeth in me shall never die. </a:t>
            </a:r>
            <a:r>
              <a:rPr lang="en-US" sz="8000" b="1" dirty="0" err="1">
                <a:solidFill>
                  <a:prstClr val="white"/>
                </a:solidFill>
                <a:latin typeface="Georgia" panose="02040502050405020303" pitchFamily="18" charset="0"/>
              </a:rPr>
              <a:t>Believest</a:t>
            </a:r>
            <a:r>
              <a:rPr lang="en-US" sz="8000" b="1" dirty="0">
                <a:solidFill>
                  <a:prstClr val="white"/>
                </a:solidFill>
                <a:latin typeface="Georgia" panose="02040502050405020303" pitchFamily="18" charset="0"/>
              </a:rPr>
              <a:t> thou this?</a:t>
            </a:r>
            <a:endParaRPr lang="en-US" sz="8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5844135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632311"/>
          </a:xfrm>
          <a:prstGeom prst="rect">
            <a:avLst/>
          </a:prstGeom>
        </p:spPr>
        <p:txBody>
          <a:bodyPr wrap="square">
            <a:spAutoFit/>
          </a:bodyPr>
          <a:lstStyle/>
          <a:p>
            <a:pPr algn="just"/>
            <a:r>
              <a:rPr lang="en-US" sz="6000" b="1" dirty="0">
                <a:solidFill>
                  <a:prstClr val="white"/>
                </a:solidFill>
                <a:latin typeface="Georgia" panose="02040502050405020303" pitchFamily="18" charset="0"/>
              </a:rPr>
              <a:t>Acts 2:31   He seeing this before </a:t>
            </a:r>
            <a:r>
              <a:rPr lang="en-US" sz="6000" b="1" dirty="0" err="1">
                <a:solidFill>
                  <a:prstClr val="white"/>
                </a:solidFill>
                <a:latin typeface="Georgia" panose="02040502050405020303" pitchFamily="18" charset="0"/>
              </a:rPr>
              <a:t>spake</a:t>
            </a:r>
            <a:r>
              <a:rPr lang="en-US" sz="6000" b="1" dirty="0">
                <a:solidFill>
                  <a:prstClr val="white"/>
                </a:solidFill>
                <a:latin typeface="Georgia" panose="02040502050405020303" pitchFamily="18" charset="0"/>
              </a:rPr>
              <a:t> of the resurrection of Christ, that his soul was not left in hell, neither his flesh did see corruption.</a:t>
            </a:r>
            <a:endParaRPr lang="en-US" sz="6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901191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30525"/>
            <a:ext cx="11762509" cy="5632311"/>
          </a:xfrm>
          <a:prstGeom prst="rect">
            <a:avLst/>
          </a:prstGeom>
        </p:spPr>
        <p:txBody>
          <a:bodyPr wrap="square">
            <a:spAutoFit/>
          </a:bodyPr>
          <a:lstStyle/>
          <a:p>
            <a:pPr algn="just"/>
            <a:r>
              <a:rPr lang="en-US" sz="7200" b="1" dirty="0">
                <a:solidFill>
                  <a:prstClr val="white"/>
                </a:solidFill>
                <a:latin typeface="Georgia" panose="02040502050405020303" pitchFamily="18" charset="0"/>
              </a:rPr>
              <a:t>Acts 2:27   Because thou wilt not leave my soul in hell, neither wilt thou suffer thine Holy One to see corruption.</a:t>
            </a:r>
            <a:endParaRPr lang="en-US" sz="72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2689360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6186309"/>
          </a:xfrm>
          <a:prstGeom prst="rect">
            <a:avLst/>
          </a:prstGeom>
        </p:spPr>
        <p:txBody>
          <a:bodyPr wrap="square">
            <a:spAutoFit/>
          </a:bodyPr>
          <a:lstStyle/>
          <a:p>
            <a:pPr algn="just"/>
            <a:r>
              <a:rPr lang="en-US" sz="4400" b="1" dirty="0">
                <a:solidFill>
                  <a:prstClr val="white"/>
                </a:solidFill>
                <a:latin typeface="Georgia" panose="02040502050405020303" pitchFamily="18" charset="0"/>
              </a:rPr>
              <a:t>Ephesians 4:8-10   Wherefore he </a:t>
            </a:r>
            <a:r>
              <a:rPr lang="en-US" sz="4400" b="1" dirty="0" err="1">
                <a:solidFill>
                  <a:prstClr val="white"/>
                </a:solidFill>
                <a:latin typeface="Georgia" panose="02040502050405020303" pitchFamily="18" charset="0"/>
              </a:rPr>
              <a:t>saith</a:t>
            </a:r>
            <a:r>
              <a:rPr lang="en-US" sz="4400" b="1" dirty="0">
                <a:solidFill>
                  <a:prstClr val="white"/>
                </a:solidFill>
                <a:latin typeface="Georgia" panose="02040502050405020303" pitchFamily="18" charset="0"/>
              </a:rPr>
              <a:t>, When he ascended up on high, he led captivity captive, and gave gifts unto men.  9 (Now that he ascended, what is it but that he also descended first into the lower parts of the earth?  10 He that descended is the same also that ascended up far above all heavens, that he might fill all things.)</a:t>
            </a:r>
            <a:endParaRPr lang="en-US" sz="4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0971766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509200"/>
          </a:xfrm>
          <a:prstGeom prst="rect">
            <a:avLst/>
          </a:prstGeom>
        </p:spPr>
        <p:txBody>
          <a:bodyPr wrap="square">
            <a:spAutoFit/>
          </a:bodyPr>
          <a:lstStyle/>
          <a:p>
            <a:pPr algn="just"/>
            <a:r>
              <a:rPr lang="en-US" sz="4400" b="1" dirty="0">
                <a:solidFill>
                  <a:prstClr val="white"/>
                </a:solidFill>
                <a:latin typeface="Georgia" panose="02040502050405020303" pitchFamily="18" charset="0"/>
              </a:rPr>
              <a:t>Acts 2:23-24   Him, being delivered by the determinate counsel and foreknowledge of God, ye have taken, and by wicked hands have crucified and slain:  24 Whom God hath raised up, having loosed the pains of death: because it was not possible that he should be </a:t>
            </a:r>
            <a:r>
              <a:rPr lang="en-US" sz="4400" b="1" dirty="0" err="1">
                <a:solidFill>
                  <a:prstClr val="white"/>
                </a:solidFill>
                <a:latin typeface="Georgia" panose="02040502050405020303" pitchFamily="18" charset="0"/>
              </a:rPr>
              <a:t>holden</a:t>
            </a:r>
            <a:r>
              <a:rPr lang="en-US" sz="4400" b="1" dirty="0">
                <a:solidFill>
                  <a:prstClr val="white"/>
                </a:solidFill>
                <a:latin typeface="Georgia" panose="02040502050405020303" pitchFamily="18" charset="0"/>
              </a:rPr>
              <a:t> of it.</a:t>
            </a:r>
            <a:endParaRPr lang="en-US" sz="4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8817717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6247864"/>
          </a:xfrm>
          <a:prstGeom prst="rect">
            <a:avLst/>
          </a:prstGeom>
        </p:spPr>
        <p:txBody>
          <a:bodyPr wrap="square">
            <a:spAutoFit/>
          </a:bodyPr>
          <a:lstStyle/>
          <a:p>
            <a:pPr algn="just"/>
            <a:r>
              <a:rPr lang="en-US" sz="4000" b="1" dirty="0">
                <a:solidFill>
                  <a:prstClr val="white"/>
                </a:solidFill>
                <a:latin typeface="Georgia" panose="02040502050405020303" pitchFamily="18" charset="0"/>
              </a:rPr>
              <a:t>Isaiah 53:10-11   Yet it pleased the LORD to bruise him; he hath put him to grief: when thou shalt make his soul an offering for sin, he shall see his seed, he shall prolong his days, and the pleasure of the LORD shall prosper in his hand.  11 He shall see of the travail of his soul, and shall be satisfied: by his knowledge shall my righteous servant justify many; for he shall bear their iniquities.</a:t>
            </a:r>
            <a:endParaRPr lang="en-US" sz="4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3902363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632311"/>
          </a:xfrm>
          <a:prstGeom prst="rect">
            <a:avLst/>
          </a:prstGeom>
        </p:spPr>
        <p:txBody>
          <a:bodyPr wrap="square">
            <a:spAutoFit/>
          </a:bodyPr>
          <a:lstStyle/>
          <a:p>
            <a:pPr algn="just"/>
            <a:r>
              <a:rPr lang="en-US" sz="4000" b="1" dirty="0">
                <a:solidFill>
                  <a:prstClr val="white"/>
                </a:solidFill>
                <a:latin typeface="Georgia" panose="02040502050405020303" pitchFamily="18" charset="0"/>
              </a:rPr>
              <a:t>Leviticus 4:24-25   And he shall lay his hand upon the head of the goat, and kill it in the place where they kill the burnt offering before the LORD: it is a sin offering.  25 And the priest shall take of the blood of the sin offering with his finger, and put it upon the horns of the altar of burnt offering, and shall pour out his blood at the bottom of the altar of burnt offering.</a:t>
            </a:r>
            <a:endParaRPr lang="en-US" sz="4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42172267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909310"/>
          </a:xfrm>
          <a:prstGeom prst="rect">
            <a:avLst/>
          </a:prstGeom>
        </p:spPr>
        <p:txBody>
          <a:bodyPr wrap="square">
            <a:spAutoFit/>
          </a:bodyPr>
          <a:lstStyle/>
          <a:p>
            <a:pPr algn="just"/>
            <a:r>
              <a:rPr lang="en-US" sz="5400" b="1" dirty="0">
                <a:solidFill>
                  <a:prstClr val="white"/>
                </a:solidFill>
                <a:latin typeface="Georgia" panose="02040502050405020303" pitchFamily="18" charset="0"/>
              </a:rPr>
              <a:t>Leviticus 4:26   And he shall burn all his fat upon the altar, as the fat of the sacrifice of peace offerings: and the priest shall make an atonement for him as concerning his sin, and it shall be forgiven him.</a:t>
            </a:r>
            <a:endParaRPr lang="en-US" sz="5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6774064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632311"/>
          </a:xfrm>
          <a:prstGeom prst="rect">
            <a:avLst/>
          </a:prstGeom>
        </p:spPr>
        <p:txBody>
          <a:bodyPr wrap="square">
            <a:spAutoFit/>
          </a:bodyPr>
          <a:lstStyle/>
          <a:p>
            <a:pPr algn="just"/>
            <a:r>
              <a:rPr lang="en-US" sz="3600" b="1" dirty="0">
                <a:solidFill>
                  <a:prstClr val="white"/>
                </a:solidFill>
                <a:latin typeface="Georgia" panose="02040502050405020303" pitchFamily="18" charset="0"/>
              </a:rPr>
              <a:t>Hebrews 10:1-3   For the law having a shadow of good things to come, and not the very image of the things, can never with those sacrifices which they offered year by year continually make the comers thereunto perfect.  2 For then would they not have ceased to be offered? because that the worshippers once purged should have had no more conscience of sins.  3 But in those sacrifices there is a remembrance again made of sins every year.</a:t>
            </a:r>
            <a:endParaRPr lang="en-US" sz="36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1977883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6186309"/>
          </a:xfrm>
          <a:prstGeom prst="rect">
            <a:avLst/>
          </a:prstGeom>
        </p:spPr>
        <p:txBody>
          <a:bodyPr wrap="square">
            <a:spAutoFit/>
          </a:bodyPr>
          <a:lstStyle/>
          <a:p>
            <a:pPr algn="just"/>
            <a:r>
              <a:rPr lang="en-US" sz="4400" b="1" dirty="0">
                <a:solidFill>
                  <a:prstClr val="white"/>
                </a:solidFill>
                <a:latin typeface="Georgia" panose="02040502050405020303" pitchFamily="18" charset="0"/>
              </a:rPr>
              <a:t>Hebrews 10:4-6   For it is not possible that the blood of bulls and of goats should take away sins.  5 Wherefore when he cometh into the world, he </a:t>
            </a:r>
            <a:r>
              <a:rPr lang="en-US" sz="4400" b="1" dirty="0" err="1">
                <a:solidFill>
                  <a:prstClr val="white"/>
                </a:solidFill>
                <a:latin typeface="Georgia" panose="02040502050405020303" pitchFamily="18" charset="0"/>
              </a:rPr>
              <a:t>saith</a:t>
            </a:r>
            <a:r>
              <a:rPr lang="en-US" sz="4400" b="1" dirty="0">
                <a:solidFill>
                  <a:prstClr val="white"/>
                </a:solidFill>
                <a:latin typeface="Georgia" panose="02040502050405020303" pitchFamily="18" charset="0"/>
              </a:rPr>
              <a:t>, Sacrifice and offering thou </a:t>
            </a:r>
            <a:r>
              <a:rPr lang="en-US" sz="4400" b="1" dirty="0" err="1">
                <a:solidFill>
                  <a:prstClr val="white"/>
                </a:solidFill>
                <a:latin typeface="Georgia" panose="02040502050405020303" pitchFamily="18" charset="0"/>
              </a:rPr>
              <a:t>wouldest</a:t>
            </a:r>
            <a:r>
              <a:rPr lang="en-US" sz="4400" b="1" dirty="0">
                <a:solidFill>
                  <a:prstClr val="white"/>
                </a:solidFill>
                <a:latin typeface="Georgia" panose="02040502050405020303" pitchFamily="18" charset="0"/>
              </a:rPr>
              <a:t> not, but a body hast thou prepared me:  6 In burnt offerings and sacrifices for sin thou hast had no pleasure.</a:t>
            </a:r>
            <a:endParaRPr lang="en-US" sz="4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487271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632311"/>
          </a:xfrm>
          <a:prstGeom prst="rect">
            <a:avLst/>
          </a:prstGeom>
        </p:spPr>
        <p:txBody>
          <a:bodyPr wrap="square">
            <a:spAutoFit/>
          </a:bodyPr>
          <a:lstStyle/>
          <a:p>
            <a:pPr algn="just"/>
            <a:r>
              <a:rPr lang="en-US" sz="7200" b="1" dirty="0">
                <a:solidFill>
                  <a:prstClr val="white"/>
                </a:solidFill>
                <a:latin typeface="Georgia" panose="02040502050405020303" pitchFamily="18" charset="0"/>
              </a:rPr>
              <a:t>Hebrews 10:7   Then said I, Lo, I come (in the volume of the book it is written of me,) to do thy will, O God.</a:t>
            </a:r>
            <a:endParaRPr lang="en-US" sz="72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6530267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632311"/>
          </a:xfrm>
          <a:prstGeom prst="rect">
            <a:avLst/>
          </a:prstGeom>
        </p:spPr>
        <p:txBody>
          <a:bodyPr wrap="square">
            <a:spAutoFit/>
          </a:bodyPr>
          <a:lstStyle/>
          <a:p>
            <a:pPr algn="just"/>
            <a:r>
              <a:rPr lang="en-US" sz="4500" b="1" dirty="0">
                <a:solidFill>
                  <a:prstClr val="white"/>
                </a:solidFill>
                <a:latin typeface="Georgia" panose="02040502050405020303" pitchFamily="18" charset="0"/>
              </a:rPr>
              <a:t>Hebrews 10:8-9   Above when he said, Sacrifice and offering and burnt offerings and offering for sin thou </a:t>
            </a:r>
            <a:r>
              <a:rPr lang="en-US" sz="4500" b="1" dirty="0" err="1">
                <a:solidFill>
                  <a:prstClr val="white"/>
                </a:solidFill>
                <a:latin typeface="Georgia" panose="02040502050405020303" pitchFamily="18" charset="0"/>
              </a:rPr>
              <a:t>wouldest</a:t>
            </a:r>
            <a:r>
              <a:rPr lang="en-US" sz="4500" b="1" dirty="0">
                <a:solidFill>
                  <a:prstClr val="white"/>
                </a:solidFill>
                <a:latin typeface="Georgia" panose="02040502050405020303" pitchFamily="18" charset="0"/>
              </a:rPr>
              <a:t> not, neither </a:t>
            </a:r>
            <a:r>
              <a:rPr lang="en-US" sz="4500" b="1" dirty="0" err="1">
                <a:solidFill>
                  <a:prstClr val="white"/>
                </a:solidFill>
                <a:latin typeface="Georgia" panose="02040502050405020303" pitchFamily="18" charset="0"/>
              </a:rPr>
              <a:t>hadst</a:t>
            </a:r>
            <a:r>
              <a:rPr lang="en-US" sz="4500" b="1" dirty="0">
                <a:solidFill>
                  <a:prstClr val="white"/>
                </a:solidFill>
                <a:latin typeface="Georgia" panose="02040502050405020303" pitchFamily="18" charset="0"/>
              </a:rPr>
              <a:t> pleasure therein; which are offered by the law;  9 Then said he, Lo, I come to do thy will, O God. He taketh away the first, that he may establish the second.</a:t>
            </a:r>
            <a:endParaRPr lang="en-US" sz="45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988640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6186309"/>
          </a:xfrm>
          <a:prstGeom prst="rect">
            <a:avLst/>
          </a:prstGeom>
        </p:spPr>
        <p:txBody>
          <a:bodyPr wrap="square">
            <a:spAutoFit/>
          </a:bodyPr>
          <a:lstStyle/>
          <a:p>
            <a:pPr algn="just"/>
            <a:r>
              <a:rPr lang="en-US" sz="4400" b="1" dirty="0">
                <a:solidFill>
                  <a:prstClr val="white"/>
                </a:solidFill>
                <a:latin typeface="Georgia" panose="02040502050405020303" pitchFamily="18" charset="0"/>
              </a:rPr>
              <a:t>Hebrews 10:10-12   By the which will we are sanctified through the offering of the body of Jesus Christ once for all.  11 And every priest </a:t>
            </a:r>
            <a:r>
              <a:rPr lang="en-US" sz="4400" b="1" dirty="0" err="1">
                <a:solidFill>
                  <a:prstClr val="white"/>
                </a:solidFill>
                <a:latin typeface="Georgia" panose="02040502050405020303" pitchFamily="18" charset="0"/>
              </a:rPr>
              <a:t>standeth</a:t>
            </a:r>
            <a:r>
              <a:rPr lang="en-US" sz="4400" b="1" dirty="0">
                <a:solidFill>
                  <a:prstClr val="white"/>
                </a:solidFill>
                <a:latin typeface="Georgia" panose="02040502050405020303" pitchFamily="18" charset="0"/>
              </a:rPr>
              <a:t> daily ministering and offering oftentimes the same sacrifices, which can never take away sins:  12 But this man, after he had offered one sacrifice for sins for ever, sat down on the right hand of God;</a:t>
            </a:r>
            <a:endParaRPr lang="en-US" sz="4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869653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16898"/>
            <a:ext cx="11762509" cy="5632311"/>
          </a:xfrm>
          <a:prstGeom prst="rect">
            <a:avLst/>
          </a:prstGeom>
        </p:spPr>
        <p:txBody>
          <a:bodyPr wrap="square">
            <a:spAutoFit/>
          </a:bodyPr>
          <a:lstStyle/>
          <a:p>
            <a:pPr algn="just"/>
            <a:r>
              <a:rPr lang="en-US" sz="6000" b="1" dirty="0">
                <a:solidFill>
                  <a:prstClr val="white"/>
                </a:solidFill>
                <a:latin typeface="Georgia" panose="02040502050405020303" pitchFamily="18" charset="0"/>
              </a:rPr>
              <a:t>Acts 2:29   Men and brethren, let me freely speak unto you of the patriarch David, that he is both dead and buried, and his </a:t>
            </a:r>
            <a:r>
              <a:rPr lang="en-US" sz="6000" b="1" dirty="0" err="1">
                <a:solidFill>
                  <a:prstClr val="white"/>
                </a:solidFill>
                <a:latin typeface="Georgia" panose="02040502050405020303" pitchFamily="18" charset="0"/>
              </a:rPr>
              <a:t>sepulchre</a:t>
            </a:r>
            <a:r>
              <a:rPr lang="en-US" sz="6000" b="1" dirty="0">
                <a:solidFill>
                  <a:prstClr val="white"/>
                </a:solidFill>
                <a:latin typeface="Georgia" panose="02040502050405020303" pitchFamily="18" charset="0"/>
              </a:rPr>
              <a:t> is with us unto this day.</a:t>
            </a:r>
            <a:endParaRPr lang="en-US" sz="6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33491670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6247864"/>
          </a:xfrm>
          <a:prstGeom prst="rect">
            <a:avLst/>
          </a:prstGeom>
        </p:spPr>
        <p:txBody>
          <a:bodyPr wrap="square">
            <a:spAutoFit/>
          </a:bodyPr>
          <a:lstStyle/>
          <a:p>
            <a:pPr algn="just"/>
            <a:r>
              <a:rPr lang="en-US" sz="4000" b="1" dirty="0">
                <a:solidFill>
                  <a:prstClr val="white"/>
                </a:solidFill>
                <a:latin typeface="Georgia" panose="02040502050405020303" pitchFamily="18" charset="0"/>
              </a:rPr>
              <a:t>Exodus 12:7-9   And they shall take of the blood, and strike it on the two side posts and on the upper door post of the houses, wherein they shall eat it.  8 And they shall eat the flesh in that night, roast with fire, and unleavened bread; and with bitter herbs they shall eat it.  9 Eat not of it raw, nor sodden at all with water, but roast with fire; his head with his legs, and with the </a:t>
            </a:r>
            <a:r>
              <a:rPr lang="en-US" sz="4000" b="1" dirty="0" err="1">
                <a:solidFill>
                  <a:prstClr val="white"/>
                </a:solidFill>
                <a:latin typeface="Georgia" panose="02040502050405020303" pitchFamily="18" charset="0"/>
              </a:rPr>
              <a:t>purtenance</a:t>
            </a:r>
            <a:r>
              <a:rPr lang="en-US" sz="4000" b="1" dirty="0">
                <a:solidFill>
                  <a:prstClr val="white"/>
                </a:solidFill>
                <a:latin typeface="Georgia" panose="02040502050405020303" pitchFamily="18" charset="0"/>
              </a:rPr>
              <a:t> thereof.</a:t>
            </a:r>
          </a:p>
        </p:txBody>
      </p:sp>
    </p:spTree>
    <p:extLst>
      <p:ext uri="{BB962C8B-B14F-4D97-AF65-F5344CB8AC3E}">
        <p14:creationId xmlns:p14="http://schemas.microsoft.com/office/powerpoint/2010/main" val="1029871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909310"/>
          </a:xfrm>
          <a:prstGeom prst="rect">
            <a:avLst/>
          </a:prstGeom>
        </p:spPr>
        <p:txBody>
          <a:bodyPr wrap="square">
            <a:spAutoFit/>
          </a:bodyPr>
          <a:lstStyle/>
          <a:p>
            <a:pPr algn="just"/>
            <a:r>
              <a:rPr lang="en-US" sz="5400" b="1" dirty="0">
                <a:solidFill>
                  <a:prstClr val="white"/>
                </a:solidFill>
                <a:latin typeface="Georgia" panose="02040502050405020303" pitchFamily="18" charset="0"/>
              </a:rPr>
              <a:t>Leviticus 1:9   But his inwards and his legs shall he wash in water: and the priest shall burn all on the altar, to be a burnt sacrifice, an offering made by fire, of a sweet </a:t>
            </a:r>
            <a:r>
              <a:rPr lang="en-US" sz="5400" b="1" dirty="0" err="1">
                <a:solidFill>
                  <a:prstClr val="white"/>
                </a:solidFill>
                <a:latin typeface="Georgia" panose="02040502050405020303" pitchFamily="18" charset="0"/>
              </a:rPr>
              <a:t>savour</a:t>
            </a:r>
            <a:r>
              <a:rPr lang="en-US" sz="5400" b="1" dirty="0">
                <a:solidFill>
                  <a:prstClr val="white"/>
                </a:solidFill>
                <a:latin typeface="Georgia" panose="02040502050405020303" pitchFamily="18" charset="0"/>
              </a:rPr>
              <a:t> unto the LORD.</a:t>
            </a:r>
          </a:p>
        </p:txBody>
      </p:sp>
    </p:spTree>
    <p:extLst>
      <p:ext uri="{BB962C8B-B14F-4D97-AF65-F5344CB8AC3E}">
        <p14:creationId xmlns:p14="http://schemas.microsoft.com/office/powerpoint/2010/main" val="14045711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632311"/>
          </a:xfrm>
          <a:prstGeom prst="rect">
            <a:avLst/>
          </a:prstGeom>
        </p:spPr>
        <p:txBody>
          <a:bodyPr wrap="square">
            <a:spAutoFit/>
          </a:bodyPr>
          <a:lstStyle/>
          <a:p>
            <a:pPr algn="just"/>
            <a:r>
              <a:rPr lang="en-US" sz="6000" b="1" dirty="0">
                <a:solidFill>
                  <a:prstClr val="white"/>
                </a:solidFill>
                <a:latin typeface="Georgia" panose="02040502050405020303" pitchFamily="18" charset="0"/>
              </a:rPr>
              <a:t>Ephesians 5:2   And walk in love, as Christ also hath loved us, and hath given himself for us an offering and a sacrifice to God for a </a:t>
            </a:r>
            <a:r>
              <a:rPr lang="en-US" sz="6000" b="1" dirty="0" err="1">
                <a:solidFill>
                  <a:prstClr val="white"/>
                </a:solidFill>
                <a:latin typeface="Georgia" panose="02040502050405020303" pitchFamily="18" charset="0"/>
              </a:rPr>
              <a:t>sweetsmelling</a:t>
            </a:r>
            <a:r>
              <a:rPr lang="en-US" sz="6000" b="1" dirty="0">
                <a:solidFill>
                  <a:prstClr val="white"/>
                </a:solidFill>
                <a:latin typeface="Georgia" panose="02040502050405020303" pitchFamily="18" charset="0"/>
              </a:rPr>
              <a:t> </a:t>
            </a:r>
            <a:r>
              <a:rPr lang="en-US" sz="6000" b="1" dirty="0" err="1">
                <a:solidFill>
                  <a:prstClr val="white"/>
                </a:solidFill>
                <a:latin typeface="Georgia" panose="02040502050405020303" pitchFamily="18" charset="0"/>
              </a:rPr>
              <a:t>savour</a:t>
            </a:r>
            <a:r>
              <a:rPr lang="en-US" sz="6000" b="1" dirty="0">
                <a:solidFill>
                  <a:prstClr val="white"/>
                </a:solidFill>
                <a:latin typeface="Georgia" panose="02040502050405020303" pitchFamily="18" charset="0"/>
              </a:rPr>
              <a:t>.</a:t>
            </a:r>
          </a:p>
        </p:txBody>
      </p:sp>
    </p:spTree>
    <p:extLst>
      <p:ext uri="{BB962C8B-B14F-4D97-AF65-F5344CB8AC3E}">
        <p14:creationId xmlns:p14="http://schemas.microsoft.com/office/powerpoint/2010/main" val="30160453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5632311"/>
          </a:xfrm>
          <a:prstGeom prst="rect">
            <a:avLst/>
          </a:prstGeom>
        </p:spPr>
        <p:txBody>
          <a:bodyPr wrap="square">
            <a:spAutoFit/>
          </a:bodyPr>
          <a:lstStyle/>
          <a:p>
            <a:pPr algn="just"/>
            <a:r>
              <a:rPr lang="en-US" sz="7200" b="1" dirty="0">
                <a:solidFill>
                  <a:prstClr val="white"/>
                </a:solidFill>
                <a:latin typeface="Georgia" panose="02040502050405020303" pitchFamily="18" charset="0"/>
              </a:rPr>
              <a:t>Romans 10:7   Or, Who shall descend into the deep? (that is, to bring up Christ again from the dead.)</a:t>
            </a:r>
          </a:p>
        </p:txBody>
      </p:sp>
    </p:spTree>
    <p:extLst>
      <p:ext uri="{BB962C8B-B14F-4D97-AF65-F5344CB8AC3E}">
        <p14:creationId xmlns:p14="http://schemas.microsoft.com/office/powerpoint/2010/main" val="9424845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12824"/>
            <a:ext cx="11762509" cy="6186309"/>
          </a:xfrm>
          <a:prstGeom prst="rect">
            <a:avLst/>
          </a:prstGeom>
        </p:spPr>
        <p:txBody>
          <a:bodyPr wrap="square">
            <a:spAutoFit/>
          </a:bodyPr>
          <a:lstStyle/>
          <a:p>
            <a:pPr algn="just"/>
            <a:r>
              <a:rPr lang="en-US" sz="4400" b="1" dirty="0">
                <a:solidFill>
                  <a:prstClr val="white"/>
                </a:solidFill>
                <a:latin typeface="Georgia" panose="02040502050405020303" pitchFamily="18" charset="0"/>
              </a:rPr>
              <a:t>1 Peter 2:21-23   For even hereunto were ye called: because Christ also suffered for us, leaving us an example, that ye should follow his steps:  22 Who did no sin, neither was guile found in his mouth:  23 Who, when he was reviled, reviled not again; when he suffered, he threatened not; but committed himself to him that </a:t>
            </a:r>
            <a:r>
              <a:rPr lang="en-US" sz="4400" b="1" dirty="0" err="1">
                <a:solidFill>
                  <a:prstClr val="white"/>
                </a:solidFill>
                <a:latin typeface="Georgia" panose="02040502050405020303" pitchFamily="18" charset="0"/>
              </a:rPr>
              <a:t>judgeth</a:t>
            </a:r>
            <a:r>
              <a:rPr lang="en-US" sz="4400" b="1" dirty="0">
                <a:solidFill>
                  <a:prstClr val="white"/>
                </a:solidFill>
                <a:latin typeface="Georgia" panose="02040502050405020303" pitchFamily="18" charset="0"/>
              </a:rPr>
              <a:t> righteously:</a:t>
            </a:r>
          </a:p>
        </p:txBody>
      </p:sp>
    </p:spTree>
    <p:extLst>
      <p:ext uri="{BB962C8B-B14F-4D97-AF65-F5344CB8AC3E}">
        <p14:creationId xmlns:p14="http://schemas.microsoft.com/office/powerpoint/2010/main" val="148904187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90"/>
            <a:ext cx="11762509" cy="6001643"/>
          </a:xfrm>
          <a:prstGeom prst="rect">
            <a:avLst/>
          </a:prstGeom>
        </p:spPr>
        <p:txBody>
          <a:bodyPr wrap="square">
            <a:spAutoFit/>
          </a:bodyPr>
          <a:lstStyle/>
          <a:p>
            <a:pPr algn="just"/>
            <a:r>
              <a:rPr lang="en-US" sz="4800" b="1" dirty="0">
                <a:solidFill>
                  <a:prstClr val="white"/>
                </a:solidFill>
                <a:latin typeface="Georgia" panose="02040502050405020303" pitchFamily="18" charset="0"/>
              </a:rPr>
              <a:t>1 Peter 2:24-25   Who his own self bare our sins in his own body on the tree, that we, being dead to sins, should live unto righteousness: by whose stripes ye were healed.  25 For ye were as sheep going astray; but are now returned unto the Shepherd and Bishop of your souls.</a:t>
            </a:r>
          </a:p>
        </p:txBody>
      </p:sp>
    </p:spTree>
    <p:extLst>
      <p:ext uri="{BB962C8B-B14F-4D97-AF65-F5344CB8AC3E}">
        <p14:creationId xmlns:p14="http://schemas.microsoft.com/office/powerpoint/2010/main" val="647887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97029"/>
            <a:ext cx="11762509" cy="5909310"/>
          </a:xfrm>
          <a:prstGeom prst="rect">
            <a:avLst/>
          </a:prstGeom>
        </p:spPr>
        <p:txBody>
          <a:bodyPr wrap="square">
            <a:spAutoFit/>
          </a:bodyPr>
          <a:lstStyle/>
          <a:p>
            <a:pPr algn="just"/>
            <a:r>
              <a:rPr lang="en-US" sz="5400" b="1" dirty="0">
                <a:solidFill>
                  <a:schemeClr val="bg1"/>
                </a:solidFill>
                <a:latin typeface="Georgia" panose="02040502050405020303" pitchFamily="18" charset="0"/>
              </a:rPr>
              <a:t>Acts 2:30   Therefore being a prophet, and knowing that God had sworn with an oath to him, that of the fruit of his loins, according to the flesh, he would raise up Christ to sit on his throne;</a:t>
            </a:r>
            <a:endParaRPr lang="en-US" sz="54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2547607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97029"/>
            <a:ext cx="11762509" cy="5909310"/>
          </a:xfrm>
          <a:prstGeom prst="rect">
            <a:avLst/>
          </a:prstGeom>
        </p:spPr>
        <p:txBody>
          <a:bodyPr wrap="square">
            <a:spAutoFit/>
          </a:bodyPr>
          <a:lstStyle/>
          <a:p>
            <a:pPr algn="just"/>
            <a:r>
              <a:rPr lang="en-US" sz="5400" b="1" dirty="0">
                <a:solidFill>
                  <a:schemeClr val="bg1"/>
                </a:solidFill>
                <a:latin typeface="Georgia" panose="02040502050405020303" pitchFamily="18" charset="0"/>
              </a:rPr>
              <a:t>Acts 2:31-32   He seeing this before </a:t>
            </a:r>
            <a:r>
              <a:rPr lang="en-US" sz="5400" b="1" dirty="0" err="1">
                <a:solidFill>
                  <a:schemeClr val="bg1"/>
                </a:solidFill>
                <a:latin typeface="Georgia" panose="02040502050405020303" pitchFamily="18" charset="0"/>
              </a:rPr>
              <a:t>spake</a:t>
            </a:r>
            <a:r>
              <a:rPr lang="en-US" sz="5400" b="1" dirty="0">
                <a:solidFill>
                  <a:schemeClr val="bg1"/>
                </a:solidFill>
                <a:latin typeface="Georgia" panose="02040502050405020303" pitchFamily="18" charset="0"/>
              </a:rPr>
              <a:t> of the resurrection of Christ, that his soul was not left in hell, neither his flesh did see corruption.  32 This Jesus hath God raised up, whereof we all are witnesses.</a:t>
            </a:r>
            <a:endParaRPr lang="en-US" sz="54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1282302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smtClean="0">
                <a:solidFill>
                  <a:prstClr val="white"/>
                </a:solidFill>
                <a:effectLst>
                  <a:glow rad="127000">
                    <a:prstClr val="white">
                      <a:lumMod val="85000"/>
                      <a:alpha val="40000"/>
                    </a:prstClr>
                  </a:glow>
                </a:effectLst>
                <a:latin typeface="Georgia" panose="02040502050405020303" pitchFamily="18" charset="0"/>
              </a:rPr>
              <a:t>True Words Christian Church</a:t>
            </a:r>
            <a:endParaRPr lang="en-US" sz="2000" b="1" dirty="0">
              <a:solidFill>
                <a:prstClr val="white"/>
              </a:solidFill>
              <a:effectLst>
                <a:glow rad="127000">
                  <a:prstClr val="white">
                    <a:lumMod val="85000"/>
                    <a:alpha val="40000"/>
                  </a:prstClr>
                </a:glow>
              </a:effectLst>
              <a:latin typeface="Georgia" panose="02040502050405020303" pitchFamily="18" charset="0"/>
            </a:endParaRPr>
          </a:p>
        </p:txBody>
      </p:sp>
      <p:sp>
        <p:nvSpPr>
          <p:cNvPr id="6" name="Rectangle 5"/>
          <p:cNvSpPr/>
          <p:nvPr/>
        </p:nvSpPr>
        <p:spPr>
          <a:xfrm>
            <a:off x="216131" y="172085"/>
            <a:ext cx="11762509" cy="5509200"/>
          </a:xfrm>
          <a:prstGeom prst="rect">
            <a:avLst/>
          </a:prstGeom>
        </p:spPr>
        <p:txBody>
          <a:bodyPr wrap="square">
            <a:spAutoFit/>
          </a:bodyPr>
          <a:lstStyle/>
          <a:p>
            <a:pPr algn="just"/>
            <a:r>
              <a:rPr lang="en-US" sz="4400" b="1" dirty="0">
                <a:solidFill>
                  <a:prstClr val="white"/>
                </a:solidFill>
                <a:latin typeface="Georgia" panose="02040502050405020303" pitchFamily="18" charset="0"/>
              </a:rPr>
              <a:t>Luke 24:36-38   And as they thus </a:t>
            </a:r>
            <a:r>
              <a:rPr lang="en-US" sz="4400" b="1" dirty="0" err="1">
                <a:solidFill>
                  <a:prstClr val="white"/>
                </a:solidFill>
                <a:latin typeface="Georgia" panose="02040502050405020303" pitchFamily="18" charset="0"/>
              </a:rPr>
              <a:t>spake</a:t>
            </a:r>
            <a:r>
              <a:rPr lang="en-US" sz="4400" b="1" dirty="0">
                <a:solidFill>
                  <a:prstClr val="white"/>
                </a:solidFill>
                <a:latin typeface="Georgia" panose="02040502050405020303" pitchFamily="18" charset="0"/>
              </a:rPr>
              <a:t>, Jesus himself stood in the midst of them, and </a:t>
            </a:r>
            <a:r>
              <a:rPr lang="en-US" sz="4400" b="1" dirty="0" err="1">
                <a:solidFill>
                  <a:prstClr val="white"/>
                </a:solidFill>
                <a:latin typeface="Georgia" panose="02040502050405020303" pitchFamily="18" charset="0"/>
              </a:rPr>
              <a:t>saith</a:t>
            </a:r>
            <a:r>
              <a:rPr lang="en-US" sz="4400" b="1" dirty="0">
                <a:solidFill>
                  <a:prstClr val="white"/>
                </a:solidFill>
                <a:latin typeface="Georgia" panose="02040502050405020303" pitchFamily="18" charset="0"/>
              </a:rPr>
              <a:t> unto them, Peace be unto you.  37 But they were terrified and affrighted, and supposed that they had seen a spirit.  38 And he said unto them, Why are ye troubled? and why do thoughts arise in your hearts?</a:t>
            </a:r>
            <a:endParaRPr lang="en-US" sz="4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127212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34385</TotalTime>
  <Words>3517</Words>
  <Application>Microsoft Office PowerPoint</Application>
  <PresentationFormat>Widescreen</PresentationFormat>
  <Paragraphs>131</Paragraphs>
  <Slides>65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Calibri</vt:lpstr>
      <vt:lpstr>Calibri Light</vt:lpstr>
      <vt:lpstr>Georgia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jotapp01@yahoo.com</cp:lastModifiedBy>
  <cp:revision>405</cp:revision>
  <cp:lastPrinted>2020-01-28T17:57:24Z</cp:lastPrinted>
  <dcterms:created xsi:type="dcterms:W3CDTF">2019-08-31T20:33:16Z</dcterms:created>
  <dcterms:modified xsi:type="dcterms:W3CDTF">2020-12-02T01:16:02Z</dcterms:modified>
</cp:coreProperties>
</file>