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2" r:id="rId13"/>
    <p:sldId id="635" r:id="rId14"/>
    <p:sldId id="636" r:id="rId15"/>
    <p:sldId id="637" r:id="rId16"/>
    <p:sldId id="640" r:id="rId17"/>
    <p:sldId id="644" r:id="rId18"/>
    <p:sldId id="645" r:id="rId19"/>
    <p:sldId id="646" r:id="rId20"/>
    <p:sldId id="648" r:id="rId21"/>
    <p:sldId id="649" r:id="rId22"/>
    <p:sldId id="652" r:id="rId23"/>
    <p:sldId id="653" r:id="rId24"/>
    <p:sldId id="655" r:id="rId25"/>
    <p:sldId id="656" r:id="rId26"/>
    <p:sldId id="657" r:id="rId27"/>
    <p:sldId id="658" r:id="rId28"/>
    <p:sldId id="659" r:id="rId29"/>
    <p:sldId id="660" r:id="rId30"/>
    <p:sldId id="661" r:id="rId31"/>
    <p:sldId id="662" r:id="rId32"/>
    <p:sldId id="663" r:id="rId33"/>
    <p:sldId id="664" r:id="rId34"/>
    <p:sldId id="665" r:id="rId35"/>
    <p:sldId id="666" r:id="rId36"/>
    <p:sldId id="667" r:id="rId37"/>
    <p:sldId id="668" r:id="rId38"/>
    <p:sldId id="669" r:id="rId39"/>
    <p:sldId id="670" r:id="rId40"/>
    <p:sldId id="671" r:id="rId41"/>
    <p:sldId id="672" r:id="rId42"/>
    <p:sldId id="673" r:id="rId43"/>
    <p:sldId id="674" r:id="rId44"/>
    <p:sldId id="675" r:id="rId45"/>
    <p:sldId id="676" r:id="rId46"/>
    <p:sldId id="677" r:id="rId47"/>
    <p:sldId id="678" r:id="rId48"/>
    <p:sldId id="679" r:id="rId49"/>
    <p:sldId id="680" r:id="rId50"/>
    <p:sldId id="681" r:id="rId51"/>
    <p:sldId id="682" r:id="rId52"/>
    <p:sldId id="683" r:id="rId53"/>
    <p:sldId id="684" r:id="rId54"/>
    <p:sldId id="685" r:id="rId55"/>
    <p:sldId id="686" r:id="rId56"/>
    <p:sldId id="687" r:id="rId57"/>
    <p:sldId id="688" r:id="rId58"/>
    <p:sldId id="689" r:id="rId59"/>
    <p:sldId id="690" r:id="rId60"/>
    <p:sldId id="691" r:id="rId61"/>
    <p:sldId id="692" r:id="rId62"/>
    <p:sldId id="693" r:id="rId63"/>
    <p:sldId id="694" r:id="rId64"/>
    <p:sldId id="695" r:id="rId65"/>
    <p:sldId id="696" r:id="rId66"/>
    <p:sldId id="697" r:id="rId6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3" d="100"/>
          <a:sy n="113" d="100"/>
        </p:scale>
        <p:origin x="1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9/9/2021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9/9/2021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8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6:70-71   Jesus answered them, Have not I chosen you twelve, and one of you is a devil?  71 He </a:t>
            </a:r>
            <a:r>
              <a:rPr lang="en-US" sz="5400" b="1" dirty="0" err="1">
                <a:solidFill>
                  <a:prstClr val="white"/>
                </a:solidFill>
                <a:latin typeface="Georgia" panose="02040502050405020303" pitchFamily="18" charset="0"/>
              </a:rPr>
              <a:t>spake</a:t>
            </a:r>
            <a:r>
              <a:rPr lang="en-US" sz="5400" b="1" dirty="0">
                <a:solidFill>
                  <a:prstClr val="white"/>
                </a:solidFill>
                <a:latin typeface="Georgia" panose="02040502050405020303" pitchFamily="18" charset="0"/>
              </a:rPr>
              <a:t> of Judas Iscariot the son of Simon: for he it was that should betray him, being one of the twelve.</a:t>
            </a: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221968"/>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13:3-4   Jesus knowing that the Father had given all things into his hands, and that he was come from God, and went to God;  4 He </a:t>
            </a:r>
            <a:r>
              <a:rPr lang="en-US" sz="5400" b="1" dirty="0" err="1">
                <a:solidFill>
                  <a:schemeClr val="bg1"/>
                </a:solidFill>
                <a:latin typeface="Georgia" panose="02040502050405020303" pitchFamily="18" charset="0"/>
              </a:rPr>
              <a:t>riseth</a:t>
            </a:r>
            <a:r>
              <a:rPr lang="en-US" sz="5400" b="1" dirty="0">
                <a:solidFill>
                  <a:schemeClr val="bg1"/>
                </a:solidFill>
                <a:latin typeface="Georgia" panose="02040502050405020303" pitchFamily="18" charset="0"/>
              </a:rPr>
              <a:t> from supper, and laid aside his garments; and took a towel, and girded himself.</a:t>
            </a: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2215"/>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John 13:5   After that he </a:t>
            </a:r>
            <a:r>
              <a:rPr lang="en-US" sz="6600" b="1" dirty="0" err="1">
                <a:solidFill>
                  <a:schemeClr val="bg1"/>
                </a:solidFill>
                <a:latin typeface="Georgia" panose="02040502050405020303" pitchFamily="18" charset="0"/>
              </a:rPr>
              <a:t>poureth</a:t>
            </a:r>
            <a:r>
              <a:rPr lang="en-US" sz="6600" b="1" dirty="0">
                <a:solidFill>
                  <a:schemeClr val="bg1"/>
                </a:solidFill>
                <a:latin typeface="Georgia" panose="02040502050405020303" pitchFamily="18" charset="0"/>
              </a:rPr>
              <a:t> water into a </a:t>
            </a:r>
            <a:r>
              <a:rPr lang="en-US" sz="6600" b="1" dirty="0" err="1">
                <a:solidFill>
                  <a:schemeClr val="bg1"/>
                </a:solidFill>
                <a:latin typeface="Georgia" panose="02040502050405020303" pitchFamily="18" charset="0"/>
              </a:rPr>
              <a:t>bason</a:t>
            </a:r>
            <a:r>
              <a:rPr lang="en-US" sz="6600" b="1" dirty="0">
                <a:solidFill>
                  <a:schemeClr val="bg1"/>
                </a:solidFill>
                <a:latin typeface="Georgia" panose="02040502050405020303" pitchFamily="18" charset="0"/>
              </a:rPr>
              <a:t>, and began to wash the disciples' feet, and to wipe them with the towel wherewith he was girded.</a:t>
            </a: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3529"/>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13:6-7   Then cometh he to Simon Peter: and Peter </a:t>
            </a:r>
            <a:r>
              <a:rPr lang="en-US" sz="5400" b="1" dirty="0" err="1">
                <a:solidFill>
                  <a:schemeClr val="bg1"/>
                </a:solidFill>
                <a:latin typeface="Georgia" panose="02040502050405020303" pitchFamily="18" charset="0"/>
              </a:rPr>
              <a:t>saith</a:t>
            </a:r>
            <a:r>
              <a:rPr lang="en-US" sz="5400" b="1" dirty="0">
                <a:solidFill>
                  <a:schemeClr val="bg1"/>
                </a:solidFill>
                <a:latin typeface="Georgia" panose="02040502050405020303" pitchFamily="18" charset="0"/>
              </a:rPr>
              <a:t> unto him, Lord, dost thou wash my feet?  7 Jesus answered and said unto him, What I do thou </a:t>
            </a:r>
            <a:r>
              <a:rPr lang="en-US" sz="5400" b="1" dirty="0" err="1">
                <a:solidFill>
                  <a:schemeClr val="bg1"/>
                </a:solidFill>
                <a:latin typeface="Georgia" panose="02040502050405020303" pitchFamily="18" charset="0"/>
              </a:rPr>
              <a:t>knowest</a:t>
            </a:r>
            <a:r>
              <a:rPr lang="en-US" sz="5400" b="1" dirty="0">
                <a:solidFill>
                  <a:schemeClr val="bg1"/>
                </a:solidFill>
                <a:latin typeface="Georgia" panose="02040502050405020303" pitchFamily="18" charset="0"/>
              </a:rPr>
              <a:t> not now; but thou shalt know hereafter.</a:t>
            </a:r>
          </a:p>
        </p:txBody>
      </p:sp>
    </p:spTree>
    <p:extLst>
      <p:ext uri="{BB962C8B-B14F-4D97-AF65-F5344CB8AC3E}">
        <p14:creationId xmlns:p14="http://schemas.microsoft.com/office/powerpoint/2010/main" val="3568397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Job 40:1-2   Moreover the LORD answered Job, and said,  2 Shall he that </a:t>
            </a:r>
            <a:r>
              <a:rPr lang="en-US" sz="5400" b="1" dirty="0" err="1">
                <a:solidFill>
                  <a:schemeClr val="bg1"/>
                </a:solidFill>
                <a:latin typeface="Georgia" panose="02040502050405020303" pitchFamily="18" charset="0"/>
              </a:rPr>
              <a:t>contendeth</a:t>
            </a:r>
            <a:r>
              <a:rPr lang="en-US" sz="5400" b="1" dirty="0">
                <a:solidFill>
                  <a:schemeClr val="bg1"/>
                </a:solidFill>
                <a:latin typeface="Georgia" panose="02040502050405020303" pitchFamily="18" charset="0"/>
              </a:rPr>
              <a:t> with the Almighty instruct him? he that </a:t>
            </a:r>
            <a:r>
              <a:rPr lang="en-US" sz="5400" b="1" dirty="0" err="1">
                <a:solidFill>
                  <a:schemeClr val="bg1"/>
                </a:solidFill>
                <a:latin typeface="Georgia" panose="02040502050405020303" pitchFamily="18" charset="0"/>
              </a:rPr>
              <a:t>reproveth</a:t>
            </a:r>
            <a:r>
              <a:rPr lang="en-US" sz="5400" b="1" dirty="0">
                <a:solidFill>
                  <a:schemeClr val="bg1"/>
                </a:solidFill>
                <a:latin typeface="Georgia" panose="02040502050405020303" pitchFamily="18" charset="0"/>
              </a:rPr>
              <a:t> God, let him answer it.</a:t>
            </a:r>
          </a:p>
        </p:txBody>
      </p:sp>
    </p:spTree>
    <p:extLst>
      <p:ext uri="{BB962C8B-B14F-4D97-AF65-F5344CB8AC3E}">
        <p14:creationId xmlns:p14="http://schemas.microsoft.com/office/powerpoint/2010/main" val="129345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John 13:8   Peter </a:t>
            </a:r>
            <a:r>
              <a:rPr lang="en-US" sz="6600" b="1" dirty="0" err="1">
                <a:solidFill>
                  <a:schemeClr val="bg1"/>
                </a:solidFill>
                <a:latin typeface="Georgia" panose="02040502050405020303" pitchFamily="18" charset="0"/>
              </a:rPr>
              <a:t>saith</a:t>
            </a:r>
            <a:r>
              <a:rPr lang="en-US" sz="6600" b="1" dirty="0">
                <a:solidFill>
                  <a:schemeClr val="bg1"/>
                </a:solidFill>
                <a:latin typeface="Georgia" panose="02040502050405020303" pitchFamily="18" charset="0"/>
              </a:rPr>
              <a:t> unto him, Thou shalt never wash my feet. Jesus answered him, If I wash thee not, thou hast no part with me.</a:t>
            </a:r>
          </a:p>
        </p:txBody>
      </p:sp>
    </p:spTree>
    <p:extLst>
      <p:ext uri="{BB962C8B-B14F-4D97-AF65-F5344CB8AC3E}">
        <p14:creationId xmlns:p14="http://schemas.microsoft.com/office/powerpoint/2010/main" val="21747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John 13:9   Simon Peter </a:t>
            </a:r>
            <a:r>
              <a:rPr lang="en-US" sz="7200" b="1" dirty="0" err="1">
                <a:solidFill>
                  <a:schemeClr val="bg1"/>
                </a:solidFill>
                <a:latin typeface="Georgia" panose="02040502050405020303" pitchFamily="18" charset="0"/>
              </a:rPr>
              <a:t>saith</a:t>
            </a:r>
            <a:r>
              <a:rPr lang="en-US" sz="7200" b="1" dirty="0">
                <a:solidFill>
                  <a:schemeClr val="bg1"/>
                </a:solidFill>
                <a:latin typeface="Georgia" panose="02040502050405020303" pitchFamily="18" charset="0"/>
              </a:rPr>
              <a:t> unto him, Lord, not my feet only, but also my hands and my head.</a:t>
            </a:r>
          </a:p>
        </p:txBody>
      </p:sp>
    </p:spTree>
    <p:extLst>
      <p:ext uri="{BB962C8B-B14F-4D97-AF65-F5344CB8AC3E}">
        <p14:creationId xmlns:p14="http://schemas.microsoft.com/office/powerpoint/2010/main" val="2415567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John 13:10-11   Jesus </a:t>
            </a:r>
            <a:r>
              <a:rPr lang="en-US" sz="5200" b="1" dirty="0" err="1">
                <a:solidFill>
                  <a:prstClr val="white"/>
                </a:solidFill>
                <a:latin typeface="Georgia" panose="02040502050405020303" pitchFamily="18" charset="0"/>
              </a:rPr>
              <a:t>saith</a:t>
            </a:r>
            <a:r>
              <a:rPr lang="en-US" sz="5200" b="1" dirty="0">
                <a:solidFill>
                  <a:prstClr val="white"/>
                </a:solidFill>
                <a:latin typeface="Georgia" panose="02040502050405020303" pitchFamily="18" charset="0"/>
              </a:rPr>
              <a:t> to him, He that is washed </a:t>
            </a:r>
            <a:r>
              <a:rPr lang="en-US" sz="5200" b="1" dirty="0" err="1">
                <a:solidFill>
                  <a:prstClr val="white"/>
                </a:solidFill>
                <a:latin typeface="Georgia" panose="02040502050405020303" pitchFamily="18" charset="0"/>
              </a:rPr>
              <a:t>needeth</a:t>
            </a:r>
            <a:r>
              <a:rPr lang="en-US" sz="5200" b="1" dirty="0">
                <a:solidFill>
                  <a:prstClr val="white"/>
                </a:solidFill>
                <a:latin typeface="Georgia" panose="02040502050405020303" pitchFamily="18" charset="0"/>
              </a:rPr>
              <a:t> not save to wash his feet, but is clean every whit: and ye are clean, but not all.  11 For he knew who should betray him; therefore said he, Ye are not all clean.</a:t>
            </a:r>
          </a:p>
        </p:txBody>
      </p:sp>
    </p:spTree>
    <p:extLst>
      <p:ext uri="{BB962C8B-B14F-4D97-AF65-F5344CB8AC3E}">
        <p14:creationId xmlns:p14="http://schemas.microsoft.com/office/powerpoint/2010/main" val="2770558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John 13:12-13   So after he had washed their feet, and had taken his garments, and was set down again, he said unto them, Know ye what I have done to you?  13 Ye call me Master and Lord: and ye say well; for so I am.</a:t>
            </a:r>
          </a:p>
        </p:txBody>
      </p:sp>
    </p:spTree>
    <p:extLst>
      <p:ext uri="{BB962C8B-B14F-4D97-AF65-F5344CB8AC3E}">
        <p14:creationId xmlns:p14="http://schemas.microsoft.com/office/powerpoint/2010/main" val="602346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13:14-15   If I then, your Lord and Master, have washed your feet; ye also ought to wash one another's feet.  15 For I have given you an example, that ye should do as I have done to you.</a:t>
            </a:r>
          </a:p>
        </p:txBody>
      </p:sp>
    </p:spTree>
    <p:extLst>
      <p:ext uri="{BB962C8B-B14F-4D97-AF65-F5344CB8AC3E}">
        <p14:creationId xmlns:p14="http://schemas.microsoft.com/office/powerpoint/2010/main" val="3398617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55848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3012916"/>
            <a:ext cx="12192000" cy="1541319"/>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John Chapter 13</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13:16-17   Verily, verily, I say unto you, The servant is not greater than his lord; neither he that is sent greater than he that sent him.  17 If ye know these things, happy are ye if ye do them.</a:t>
            </a:r>
          </a:p>
        </p:txBody>
      </p:sp>
    </p:spTree>
    <p:extLst>
      <p:ext uri="{BB962C8B-B14F-4D97-AF65-F5344CB8AC3E}">
        <p14:creationId xmlns:p14="http://schemas.microsoft.com/office/powerpoint/2010/main" val="693573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15:20   Remember the word that I said unto you, The servant is not greater than his lord. If they have persecuted me, they will also persecute you; if they have kept my saying, they will keep yours also.</a:t>
            </a:r>
          </a:p>
        </p:txBody>
      </p:sp>
    </p:spTree>
    <p:extLst>
      <p:ext uri="{BB962C8B-B14F-4D97-AF65-F5344CB8AC3E}">
        <p14:creationId xmlns:p14="http://schemas.microsoft.com/office/powerpoint/2010/main" val="2783456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3801"/>
            <a:ext cx="11762509" cy="3416320"/>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13:17   If ye know these things, happy are ye if ye do them.</a:t>
            </a:r>
          </a:p>
        </p:txBody>
      </p:sp>
    </p:spTree>
    <p:extLst>
      <p:ext uri="{BB962C8B-B14F-4D97-AF65-F5344CB8AC3E}">
        <p14:creationId xmlns:p14="http://schemas.microsoft.com/office/powerpoint/2010/main" val="2933936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9600" b="1" dirty="0">
                <a:solidFill>
                  <a:prstClr val="white"/>
                </a:solidFill>
                <a:latin typeface="Georgia" panose="02040502050405020303" pitchFamily="18" charset="0"/>
              </a:rPr>
              <a:t>John 15:14   Ye are my friends, if ye do whatsoever I command you.</a:t>
            </a:r>
          </a:p>
        </p:txBody>
      </p:sp>
    </p:spTree>
    <p:extLst>
      <p:ext uri="{BB962C8B-B14F-4D97-AF65-F5344CB8AC3E}">
        <p14:creationId xmlns:p14="http://schemas.microsoft.com/office/powerpoint/2010/main" val="862036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97273"/>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Genesis 6:22   Thus did Noah; according to all that God commanded him, so did he.</a:t>
            </a:r>
          </a:p>
        </p:txBody>
      </p:sp>
    </p:spTree>
    <p:extLst>
      <p:ext uri="{BB962C8B-B14F-4D97-AF65-F5344CB8AC3E}">
        <p14:creationId xmlns:p14="http://schemas.microsoft.com/office/powerpoint/2010/main" val="69662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Exodus 40:16   Thus did Moses: according to all that the LORD commanded him, so did he.</a:t>
            </a:r>
          </a:p>
        </p:txBody>
      </p:sp>
    </p:spTree>
    <p:extLst>
      <p:ext uri="{BB962C8B-B14F-4D97-AF65-F5344CB8AC3E}">
        <p14:creationId xmlns:p14="http://schemas.microsoft.com/office/powerpoint/2010/main" val="151336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62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13:18   I speak not of you all: I know whom I have chosen: but that the scripture may be fulfilled, He that </a:t>
            </a:r>
            <a:r>
              <a:rPr lang="en-US" sz="6000" b="1" dirty="0" err="1">
                <a:solidFill>
                  <a:prstClr val="white"/>
                </a:solidFill>
                <a:latin typeface="Georgia" panose="02040502050405020303" pitchFamily="18" charset="0"/>
              </a:rPr>
              <a:t>eateth</a:t>
            </a:r>
            <a:r>
              <a:rPr lang="en-US" sz="6000" b="1" dirty="0">
                <a:solidFill>
                  <a:prstClr val="white"/>
                </a:solidFill>
                <a:latin typeface="Georgia" panose="02040502050405020303" pitchFamily="18" charset="0"/>
              </a:rPr>
              <a:t> bread with me hath lifted up his heel against me.</a:t>
            </a:r>
          </a:p>
        </p:txBody>
      </p:sp>
    </p:spTree>
    <p:extLst>
      <p:ext uri="{BB962C8B-B14F-4D97-AF65-F5344CB8AC3E}">
        <p14:creationId xmlns:p14="http://schemas.microsoft.com/office/powerpoint/2010/main" val="1538590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41:9   Yea, mine own familiar friend, in whom I trusted, which did eat of my bread, hath lifted up his heel against me.</a:t>
            </a:r>
          </a:p>
        </p:txBody>
      </p:sp>
    </p:spTree>
    <p:extLst>
      <p:ext uri="{BB962C8B-B14F-4D97-AF65-F5344CB8AC3E}">
        <p14:creationId xmlns:p14="http://schemas.microsoft.com/office/powerpoint/2010/main" val="21379074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6:70-71   Jesus answered them, Have not I chosen you twelve, and one of you is a devil?  71 He </a:t>
            </a:r>
            <a:r>
              <a:rPr lang="en-US" sz="5400" b="1" dirty="0" err="1">
                <a:solidFill>
                  <a:prstClr val="white"/>
                </a:solidFill>
                <a:latin typeface="Georgia" panose="02040502050405020303" pitchFamily="18" charset="0"/>
              </a:rPr>
              <a:t>spake</a:t>
            </a:r>
            <a:r>
              <a:rPr lang="en-US" sz="5400" b="1" dirty="0">
                <a:solidFill>
                  <a:prstClr val="white"/>
                </a:solidFill>
                <a:latin typeface="Georgia" panose="02040502050405020303" pitchFamily="18" charset="0"/>
              </a:rPr>
              <a:t> of Judas Iscariot the son of Simon: for he it was that should betray him, being one of the twelve.</a:t>
            </a:r>
          </a:p>
        </p:txBody>
      </p:sp>
    </p:spTree>
    <p:extLst>
      <p:ext uri="{BB962C8B-B14F-4D97-AF65-F5344CB8AC3E}">
        <p14:creationId xmlns:p14="http://schemas.microsoft.com/office/powerpoint/2010/main" val="29061514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26:23   And he answered and said, He that </a:t>
            </a:r>
            <a:r>
              <a:rPr lang="en-US" sz="6600" b="1" dirty="0" err="1">
                <a:solidFill>
                  <a:prstClr val="white"/>
                </a:solidFill>
                <a:latin typeface="Georgia" panose="02040502050405020303" pitchFamily="18" charset="0"/>
              </a:rPr>
              <a:t>dippeth</a:t>
            </a:r>
            <a:r>
              <a:rPr lang="en-US" sz="6600" b="1" dirty="0">
                <a:solidFill>
                  <a:prstClr val="white"/>
                </a:solidFill>
                <a:latin typeface="Georgia" panose="02040502050405020303" pitchFamily="18" charset="0"/>
              </a:rPr>
              <a:t> his hand with me in the dish, the same shall betray me.</a:t>
            </a:r>
          </a:p>
        </p:txBody>
      </p:sp>
    </p:spTree>
    <p:extLst>
      <p:ext uri="{BB962C8B-B14F-4D97-AF65-F5344CB8AC3E}">
        <p14:creationId xmlns:p14="http://schemas.microsoft.com/office/powerpoint/2010/main" val="2507432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41069" y="221963"/>
            <a:ext cx="11712633" cy="5940088"/>
          </a:xfrm>
          <a:prstGeom prst="rect">
            <a:avLst/>
          </a:prstGeom>
        </p:spPr>
        <p:txBody>
          <a:bodyPr wrap="square">
            <a:spAutoFit/>
          </a:bodyPr>
          <a:lstStyle/>
          <a:p>
            <a:pPr algn="just"/>
            <a:r>
              <a:rPr lang="en-US" sz="3800" b="1" dirty="0">
                <a:solidFill>
                  <a:schemeClr val="bg1"/>
                </a:solidFill>
                <a:latin typeface="Georgia" panose="02040502050405020303" pitchFamily="18" charset="0"/>
              </a:rPr>
              <a:t>John 12:12-15   On the next day much people that were come to the feast, when they heard that Jesus was coming to Jerusalem,  13 Took branches of palm trees, and went forth to meet him, and cried, Hosanna: Blessed is the King of Israel that cometh in the name of the Lord.  14 And Jesus, when he had found a young ass, sat thereon; as it is written,  15 Fear not, daughter of Sion: behold, thy King cometh, sitting on an ass's colt.</a:t>
            </a: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715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14:18-20   And as they sat and did eat, Jesus said, Verily I say unto you, One of you which </a:t>
            </a:r>
            <a:r>
              <a:rPr lang="en-US" sz="4400" b="1" dirty="0" err="1">
                <a:solidFill>
                  <a:prstClr val="white"/>
                </a:solidFill>
                <a:latin typeface="Georgia" panose="02040502050405020303" pitchFamily="18" charset="0"/>
              </a:rPr>
              <a:t>eateth</a:t>
            </a:r>
            <a:r>
              <a:rPr lang="en-US" sz="4400" b="1" dirty="0">
                <a:solidFill>
                  <a:prstClr val="white"/>
                </a:solidFill>
                <a:latin typeface="Georgia" panose="02040502050405020303" pitchFamily="18" charset="0"/>
              </a:rPr>
              <a:t> with me shall betray me.  19 And they began to be sorrowful, and to say unto him one by one, Is it I? and another said, Is it I?  20 And he answered and said unto them, It is one of the twelve, that </a:t>
            </a:r>
            <a:r>
              <a:rPr lang="en-US" sz="4400" b="1" dirty="0" err="1">
                <a:solidFill>
                  <a:prstClr val="white"/>
                </a:solidFill>
                <a:latin typeface="Georgia" panose="02040502050405020303" pitchFamily="18" charset="0"/>
              </a:rPr>
              <a:t>dippeth</a:t>
            </a:r>
            <a:r>
              <a:rPr lang="en-US" sz="4400" b="1" dirty="0">
                <a:solidFill>
                  <a:prstClr val="white"/>
                </a:solidFill>
                <a:latin typeface="Georgia" panose="02040502050405020303" pitchFamily="18" charset="0"/>
              </a:rPr>
              <a:t> with me in the dish.</a:t>
            </a:r>
          </a:p>
        </p:txBody>
      </p:sp>
    </p:spTree>
    <p:extLst>
      <p:ext uri="{BB962C8B-B14F-4D97-AF65-F5344CB8AC3E}">
        <p14:creationId xmlns:p14="http://schemas.microsoft.com/office/powerpoint/2010/main" val="39308834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Jude 4   For there are certain men crept in unawares, who were before of old ordained to this condemnation, ungodly men, turning the grace of our God into lasciviousness, and denying the only Lord God, and our Lord Jesus Christ.</a:t>
            </a:r>
          </a:p>
        </p:txBody>
      </p:sp>
    </p:spTree>
    <p:extLst>
      <p:ext uri="{BB962C8B-B14F-4D97-AF65-F5344CB8AC3E}">
        <p14:creationId xmlns:p14="http://schemas.microsoft.com/office/powerpoint/2010/main" val="2749306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97273"/>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13:19   Now I tell you before it come, that, when it is come to pass, ye may believe that I am he.</a:t>
            </a:r>
          </a:p>
        </p:txBody>
      </p:sp>
    </p:spTree>
    <p:extLst>
      <p:ext uri="{BB962C8B-B14F-4D97-AF65-F5344CB8AC3E}">
        <p14:creationId xmlns:p14="http://schemas.microsoft.com/office/powerpoint/2010/main" val="4225528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Isaiah 43:10-11   Ye are my witnesses, </a:t>
            </a:r>
            <a:r>
              <a:rPr lang="en-US" sz="4600" b="1" dirty="0" err="1">
                <a:solidFill>
                  <a:prstClr val="white"/>
                </a:solidFill>
                <a:latin typeface="Georgia" panose="02040502050405020303" pitchFamily="18" charset="0"/>
              </a:rPr>
              <a:t>saith</a:t>
            </a:r>
            <a:r>
              <a:rPr lang="en-US" sz="4600" b="1" dirty="0">
                <a:solidFill>
                  <a:prstClr val="white"/>
                </a:solidFill>
                <a:latin typeface="Georgia" panose="02040502050405020303" pitchFamily="18" charset="0"/>
              </a:rPr>
              <a:t> the LORD, and my servant whom I have chosen: that ye may know and believe me, and understand that I am he: before me there was no God formed, neither shall there be after me.  11 I, even I, am the LORD; and beside me there is no </a:t>
            </a:r>
            <a:r>
              <a:rPr lang="en-US" sz="4600" b="1" dirty="0" err="1">
                <a:solidFill>
                  <a:prstClr val="white"/>
                </a:solidFill>
                <a:latin typeface="Georgia" panose="02040502050405020303" pitchFamily="18" charset="0"/>
              </a:rPr>
              <a:t>saviour</a:t>
            </a:r>
            <a:r>
              <a:rPr lang="en-US" sz="46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34239192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8838"/>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13:20   Verily, verily, I say unto you, He that </a:t>
            </a:r>
            <a:r>
              <a:rPr lang="en-US" sz="6000" b="1" dirty="0" err="1">
                <a:solidFill>
                  <a:prstClr val="white"/>
                </a:solidFill>
                <a:latin typeface="Georgia" panose="02040502050405020303" pitchFamily="18" charset="0"/>
              </a:rPr>
              <a:t>receiveth</a:t>
            </a:r>
            <a:r>
              <a:rPr lang="en-US" sz="6000" b="1" dirty="0">
                <a:solidFill>
                  <a:prstClr val="white"/>
                </a:solidFill>
                <a:latin typeface="Georgia" panose="02040502050405020303" pitchFamily="18" charset="0"/>
              </a:rPr>
              <a:t> whomsoever I send </a:t>
            </a:r>
            <a:r>
              <a:rPr lang="en-US" sz="6000" b="1" dirty="0" err="1">
                <a:solidFill>
                  <a:prstClr val="white"/>
                </a:solidFill>
                <a:latin typeface="Georgia" panose="02040502050405020303" pitchFamily="18" charset="0"/>
              </a:rPr>
              <a:t>receiveth</a:t>
            </a:r>
            <a:r>
              <a:rPr lang="en-US" sz="6000" b="1" dirty="0">
                <a:solidFill>
                  <a:prstClr val="white"/>
                </a:solidFill>
                <a:latin typeface="Georgia" panose="02040502050405020303" pitchFamily="18" charset="0"/>
              </a:rPr>
              <a:t> me; and he that </a:t>
            </a:r>
            <a:r>
              <a:rPr lang="en-US" sz="6000" b="1" dirty="0" err="1">
                <a:solidFill>
                  <a:prstClr val="white"/>
                </a:solidFill>
                <a:latin typeface="Georgia" panose="02040502050405020303" pitchFamily="18" charset="0"/>
              </a:rPr>
              <a:t>receiveth</a:t>
            </a:r>
            <a:r>
              <a:rPr lang="en-US" sz="6000" b="1" dirty="0">
                <a:solidFill>
                  <a:prstClr val="white"/>
                </a:solidFill>
                <a:latin typeface="Georgia" panose="02040502050405020303" pitchFamily="18" charset="0"/>
              </a:rPr>
              <a:t> me </a:t>
            </a:r>
            <a:r>
              <a:rPr lang="en-US" sz="6000" b="1" dirty="0" err="1">
                <a:solidFill>
                  <a:prstClr val="white"/>
                </a:solidFill>
                <a:latin typeface="Georgia" panose="02040502050405020303" pitchFamily="18" charset="0"/>
              </a:rPr>
              <a:t>receiveth</a:t>
            </a:r>
            <a:r>
              <a:rPr lang="en-US" sz="6000" b="1" dirty="0">
                <a:solidFill>
                  <a:prstClr val="white"/>
                </a:solidFill>
                <a:latin typeface="Georgia" panose="02040502050405020303" pitchFamily="18" charset="0"/>
              </a:rPr>
              <a:t> him that sent me.</a:t>
            </a:r>
          </a:p>
        </p:txBody>
      </p:sp>
    </p:spTree>
    <p:extLst>
      <p:ext uri="{BB962C8B-B14F-4D97-AF65-F5344CB8AC3E}">
        <p14:creationId xmlns:p14="http://schemas.microsoft.com/office/powerpoint/2010/main" val="16927884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John 13:21-22   When Jesus had thus said, he was troubled in spirit, and testified, and said, Verily, verily, I say unto you, that one of you shall betray me.  22 Then the disciples looked one on another, doubting of whom he </a:t>
            </a:r>
            <a:r>
              <a:rPr lang="en-US" sz="5000" b="1" dirty="0" err="1">
                <a:solidFill>
                  <a:prstClr val="white"/>
                </a:solidFill>
                <a:latin typeface="Georgia" panose="02040502050405020303" pitchFamily="18" charset="0"/>
              </a:rPr>
              <a:t>spake</a:t>
            </a:r>
            <a:r>
              <a:rPr lang="en-US" sz="50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12744648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13:23-24   Now there was leaning on Jesus' bosom one of his disciples, whom Jesus loved.  24 Simon Peter therefore beckoned to him, that he should ask who it should be of whom he </a:t>
            </a:r>
            <a:r>
              <a:rPr lang="en-US" sz="5400" b="1" dirty="0" err="1">
                <a:solidFill>
                  <a:prstClr val="white"/>
                </a:solidFill>
                <a:latin typeface="Georgia" panose="02040502050405020303" pitchFamily="18" charset="0"/>
              </a:rPr>
              <a:t>spake</a:t>
            </a:r>
            <a:r>
              <a:rPr lang="en-US" sz="54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29002721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21:20   Then Peter, turning about, </a:t>
            </a:r>
            <a:r>
              <a:rPr lang="en-US" sz="5400" b="1" dirty="0" err="1">
                <a:solidFill>
                  <a:prstClr val="white"/>
                </a:solidFill>
                <a:latin typeface="Georgia" panose="02040502050405020303" pitchFamily="18" charset="0"/>
              </a:rPr>
              <a:t>seeth</a:t>
            </a:r>
            <a:r>
              <a:rPr lang="en-US" sz="5400" b="1" dirty="0">
                <a:solidFill>
                  <a:prstClr val="white"/>
                </a:solidFill>
                <a:latin typeface="Georgia" panose="02040502050405020303" pitchFamily="18" charset="0"/>
              </a:rPr>
              <a:t> the disciple whom Jesus loved following; which also leaned on his breast at supper, and said, Lord, which is he that </a:t>
            </a:r>
            <a:r>
              <a:rPr lang="en-US" sz="5400" b="1" dirty="0" err="1">
                <a:solidFill>
                  <a:prstClr val="white"/>
                </a:solidFill>
                <a:latin typeface="Georgia" panose="02040502050405020303" pitchFamily="18" charset="0"/>
              </a:rPr>
              <a:t>betrayeth</a:t>
            </a:r>
            <a:r>
              <a:rPr lang="en-US" sz="5400" b="1" dirty="0">
                <a:solidFill>
                  <a:prstClr val="white"/>
                </a:solidFill>
                <a:latin typeface="Georgia" panose="02040502050405020303" pitchFamily="18" charset="0"/>
              </a:rPr>
              <a:t> thee?</a:t>
            </a:r>
          </a:p>
        </p:txBody>
      </p:sp>
    </p:spTree>
    <p:extLst>
      <p:ext uri="{BB962C8B-B14F-4D97-AF65-F5344CB8AC3E}">
        <p14:creationId xmlns:p14="http://schemas.microsoft.com/office/powerpoint/2010/main" val="17489269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1389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21:24   This is the disciple which </a:t>
            </a:r>
            <a:r>
              <a:rPr lang="en-US" sz="6600" b="1" dirty="0" err="1">
                <a:solidFill>
                  <a:prstClr val="white"/>
                </a:solidFill>
                <a:latin typeface="Georgia" panose="02040502050405020303" pitchFamily="18" charset="0"/>
              </a:rPr>
              <a:t>testifieth</a:t>
            </a:r>
            <a:r>
              <a:rPr lang="en-US" sz="6600" b="1" dirty="0">
                <a:solidFill>
                  <a:prstClr val="white"/>
                </a:solidFill>
                <a:latin typeface="Georgia" panose="02040502050405020303" pitchFamily="18" charset="0"/>
              </a:rPr>
              <a:t> of these things, and wrote these things: and we know that his testimony is true.</a:t>
            </a:r>
          </a:p>
        </p:txBody>
      </p:sp>
    </p:spTree>
    <p:extLst>
      <p:ext uri="{BB962C8B-B14F-4D97-AF65-F5344CB8AC3E}">
        <p14:creationId xmlns:p14="http://schemas.microsoft.com/office/powerpoint/2010/main" val="15664795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13:25-26   He then lying on Jesus' breast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unto him, Lord, who is it?  26 Jesus answered, He it is, to whom I shall give a sop, when I have dipped it. And when he had dipped the sop, he gave it to Judas Iscariot, the son of Simon.</a:t>
            </a:r>
          </a:p>
        </p:txBody>
      </p:sp>
    </p:spTree>
    <p:extLst>
      <p:ext uri="{BB962C8B-B14F-4D97-AF65-F5344CB8AC3E}">
        <p14:creationId xmlns:p14="http://schemas.microsoft.com/office/powerpoint/2010/main" val="2356182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8205"/>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John 12:24   Verily, verily, I say unto you, Except a corn of wheat fall into the ground and die, it </a:t>
            </a:r>
            <a:r>
              <a:rPr lang="en-US" sz="6600" b="1" dirty="0" err="1">
                <a:solidFill>
                  <a:schemeClr val="bg1"/>
                </a:solidFill>
                <a:latin typeface="Georgia" panose="02040502050405020303" pitchFamily="18" charset="0"/>
              </a:rPr>
              <a:t>abideth</a:t>
            </a:r>
            <a:r>
              <a:rPr lang="en-US" sz="6600" b="1" dirty="0">
                <a:solidFill>
                  <a:schemeClr val="bg1"/>
                </a:solidFill>
                <a:latin typeface="Georgia" panose="02040502050405020303" pitchFamily="18" charset="0"/>
              </a:rPr>
              <a:t> alone: but if it die, it </a:t>
            </a:r>
            <a:r>
              <a:rPr lang="en-US" sz="6600" b="1" dirty="0" err="1">
                <a:solidFill>
                  <a:schemeClr val="bg1"/>
                </a:solidFill>
                <a:latin typeface="Georgia" panose="02040502050405020303" pitchFamily="18" charset="0"/>
              </a:rPr>
              <a:t>bringeth</a:t>
            </a:r>
            <a:r>
              <a:rPr lang="en-US" sz="6600" b="1" dirty="0">
                <a:solidFill>
                  <a:schemeClr val="bg1"/>
                </a:solidFill>
                <a:latin typeface="Georgia" panose="02040502050405020303" pitchFamily="18" charset="0"/>
              </a:rPr>
              <a:t> forth much fruit.</a:t>
            </a: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2212"/>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John 13:27-28   And after the sop Satan entered into him. Then said Jesus unto him, That thou </a:t>
            </a:r>
            <a:r>
              <a:rPr lang="en-US" sz="5800" b="1" dirty="0" err="1">
                <a:solidFill>
                  <a:prstClr val="white"/>
                </a:solidFill>
                <a:latin typeface="Georgia" panose="02040502050405020303" pitchFamily="18" charset="0"/>
              </a:rPr>
              <a:t>doest</a:t>
            </a:r>
            <a:r>
              <a:rPr lang="en-US" sz="5800" b="1" dirty="0">
                <a:solidFill>
                  <a:prstClr val="white"/>
                </a:solidFill>
                <a:latin typeface="Georgia" panose="02040502050405020303" pitchFamily="18" charset="0"/>
              </a:rPr>
              <a:t>, do quickly.  28 Now no man at the table knew for what intent he </a:t>
            </a:r>
            <a:r>
              <a:rPr lang="en-US" sz="5800" b="1" dirty="0" err="1">
                <a:solidFill>
                  <a:prstClr val="white"/>
                </a:solidFill>
                <a:latin typeface="Georgia" panose="02040502050405020303" pitchFamily="18" charset="0"/>
              </a:rPr>
              <a:t>spake</a:t>
            </a:r>
            <a:r>
              <a:rPr lang="en-US" sz="5800" b="1" dirty="0">
                <a:solidFill>
                  <a:prstClr val="white"/>
                </a:solidFill>
                <a:latin typeface="Georgia" panose="02040502050405020303" pitchFamily="18" charset="0"/>
              </a:rPr>
              <a:t> this unto him.</a:t>
            </a:r>
          </a:p>
        </p:txBody>
      </p:sp>
    </p:spTree>
    <p:extLst>
      <p:ext uri="{BB962C8B-B14F-4D97-AF65-F5344CB8AC3E}">
        <p14:creationId xmlns:p14="http://schemas.microsoft.com/office/powerpoint/2010/main" val="17563042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1:10-12   My son, if sinners entice thee, consent thou not.  11 If they say, Come with us, let us lay wait for blood, let us lurk </a:t>
            </a:r>
            <a:r>
              <a:rPr lang="en-US" sz="4800" b="1" dirty="0" err="1">
                <a:solidFill>
                  <a:prstClr val="white"/>
                </a:solidFill>
                <a:latin typeface="Georgia" panose="02040502050405020303" pitchFamily="18" charset="0"/>
              </a:rPr>
              <a:t>privily</a:t>
            </a:r>
            <a:r>
              <a:rPr lang="en-US" sz="4800" b="1" dirty="0">
                <a:solidFill>
                  <a:prstClr val="white"/>
                </a:solidFill>
                <a:latin typeface="Georgia" panose="02040502050405020303" pitchFamily="18" charset="0"/>
              </a:rPr>
              <a:t> for the innocent without cause:  12 Let us swallow them up alive as the grave; and whole, as those that go down into the pit:</a:t>
            </a:r>
          </a:p>
        </p:txBody>
      </p:sp>
    </p:spTree>
    <p:extLst>
      <p:ext uri="{BB962C8B-B14F-4D97-AF65-F5344CB8AC3E}">
        <p14:creationId xmlns:p14="http://schemas.microsoft.com/office/powerpoint/2010/main" val="14123300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1:13-15   We shall find all precious substance, we shall fill our houses with spoil:  14 Cast in thy lot among us; let us all have one purse:  15 My son, walk not thou in the way with them; refrain thy foot from their path:</a:t>
            </a:r>
          </a:p>
        </p:txBody>
      </p:sp>
    </p:spTree>
    <p:extLst>
      <p:ext uri="{BB962C8B-B14F-4D97-AF65-F5344CB8AC3E}">
        <p14:creationId xmlns:p14="http://schemas.microsoft.com/office/powerpoint/2010/main" val="36125838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1:16-19   For their feet run to evil, and make haste to shed blood.  17 Surely in vain the net is spread in the sight of any bird.  18 And they lay wait for their own blood; they lurk </a:t>
            </a:r>
            <a:r>
              <a:rPr lang="en-US" sz="4400" b="1" dirty="0" err="1">
                <a:solidFill>
                  <a:prstClr val="white"/>
                </a:solidFill>
                <a:latin typeface="Georgia" panose="02040502050405020303" pitchFamily="18" charset="0"/>
              </a:rPr>
              <a:t>privily</a:t>
            </a:r>
            <a:r>
              <a:rPr lang="en-US" sz="4400" b="1" dirty="0">
                <a:solidFill>
                  <a:prstClr val="white"/>
                </a:solidFill>
                <a:latin typeface="Georgia" panose="02040502050405020303" pitchFamily="18" charset="0"/>
              </a:rPr>
              <a:t> for their own lives.  19 So are the ways of every one that is greedy of gain; which taketh away the life of the owners thereof.</a:t>
            </a:r>
          </a:p>
        </p:txBody>
      </p:sp>
    </p:spTree>
    <p:extLst>
      <p:ext uri="{BB962C8B-B14F-4D97-AF65-F5344CB8AC3E}">
        <p14:creationId xmlns:p14="http://schemas.microsoft.com/office/powerpoint/2010/main" val="36779468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49:25   But thus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the LORD, Even the captives of the mighty shall be taken away, and the prey of the terrible shall be delivered: for I will contend with him that </a:t>
            </a:r>
            <a:r>
              <a:rPr lang="en-US" sz="5400" b="1" dirty="0" err="1">
                <a:solidFill>
                  <a:prstClr val="white"/>
                </a:solidFill>
                <a:latin typeface="Georgia" panose="02040502050405020303" pitchFamily="18" charset="0"/>
              </a:rPr>
              <a:t>contendeth</a:t>
            </a:r>
            <a:r>
              <a:rPr lang="en-US" sz="5400" b="1" dirty="0">
                <a:solidFill>
                  <a:prstClr val="white"/>
                </a:solidFill>
                <a:latin typeface="Georgia" panose="02040502050405020303" pitchFamily="18" charset="0"/>
              </a:rPr>
              <a:t> with thee, and I will save thy children.</a:t>
            </a:r>
          </a:p>
        </p:txBody>
      </p:sp>
    </p:spTree>
    <p:extLst>
      <p:ext uri="{BB962C8B-B14F-4D97-AF65-F5344CB8AC3E}">
        <p14:creationId xmlns:p14="http://schemas.microsoft.com/office/powerpoint/2010/main" val="26920144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22:3-5   Then entered Satan into Judas surnamed Iscariot, being of the number of the twelve.  4 And he went his way, and communed with the chief priests and captains, how he might betray him unto them.  5 And they were glad, and covenanted to give him money.</a:t>
            </a:r>
          </a:p>
        </p:txBody>
      </p:sp>
    </p:spTree>
    <p:extLst>
      <p:ext uri="{BB962C8B-B14F-4D97-AF65-F5344CB8AC3E}">
        <p14:creationId xmlns:p14="http://schemas.microsoft.com/office/powerpoint/2010/main" val="23134764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13:29-30   For some of them thought, because Judas had the bag, that Jesus had said unto him, Buy those things that we have need of against the feast; or, that he should give something to the poor.  30 He then having received the sop went immediately out: and it was night.</a:t>
            </a:r>
          </a:p>
        </p:txBody>
      </p:sp>
    </p:spTree>
    <p:extLst>
      <p:ext uri="{BB962C8B-B14F-4D97-AF65-F5344CB8AC3E}">
        <p14:creationId xmlns:p14="http://schemas.microsoft.com/office/powerpoint/2010/main" val="33362324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3:28   Therefore we conclude that a man is justified by faith without the deeds of the law.</a:t>
            </a:r>
          </a:p>
        </p:txBody>
      </p:sp>
    </p:spTree>
    <p:extLst>
      <p:ext uri="{BB962C8B-B14F-4D97-AF65-F5344CB8AC3E}">
        <p14:creationId xmlns:p14="http://schemas.microsoft.com/office/powerpoint/2010/main" val="22848829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13:31-32   Therefore, when he was gone out, Jesus said, Now is the Son of man glorified, and God is glorified in him.  32 If God be glorified in him, God shall also glorify him in himself, and shall straightway glorify him.</a:t>
            </a:r>
          </a:p>
        </p:txBody>
      </p:sp>
    </p:spTree>
    <p:extLst>
      <p:ext uri="{BB962C8B-B14F-4D97-AF65-F5344CB8AC3E}">
        <p14:creationId xmlns:p14="http://schemas.microsoft.com/office/powerpoint/2010/main" val="19987905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17:1-2   These words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Jesus, and lifted up his eyes to heaven, and said, Father, the hour is come; glorify thy Son, that thy Son also may glorify thee:  2 As thou hast given him power over all flesh, that he should give eternal life to as many as thou hast given him.</a:t>
            </a:r>
          </a:p>
        </p:txBody>
      </p:sp>
    </p:spTree>
    <p:extLst>
      <p:ext uri="{BB962C8B-B14F-4D97-AF65-F5344CB8AC3E}">
        <p14:creationId xmlns:p14="http://schemas.microsoft.com/office/powerpoint/2010/main" val="3584413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17:3-5   And this is life eternal, that they might know thee the only true God, and Jesus Christ, whom thou hast sent.  4 I have glorified thee on the earth: I have finished the work which thou </a:t>
            </a:r>
            <a:r>
              <a:rPr lang="en-US" sz="4400" b="1" dirty="0" err="1">
                <a:solidFill>
                  <a:prstClr val="white"/>
                </a:solidFill>
                <a:latin typeface="Georgia" panose="02040502050405020303" pitchFamily="18" charset="0"/>
              </a:rPr>
              <a:t>gavest</a:t>
            </a:r>
            <a:r>
              <a:rPr lang="en-US" sz="4400" b="1" dirty="0">
                <a:solidFill>
                  <a:prstClr val="white"/>
                </a:solidFill>
                <a:latin typeface="Georgia" panose="02040502050405020303" pitchFamily="18" charset="0"/>
              </a:rPr>
              <a:t> me to do.  5 And now, O Father, glorify thou me with thine own self with the glory which I had with thee before the world was.</a:t>
            </a:r>
          </a:p>
        </p:txBody>
      </p:sp>
    </p:spTree>
    <p:extLst>
      <p:ext uri="{BB962C8B-B14F-4D97-AF65-F5344CB8AC3E}">
        <p14:creationId xmlns:p14="http://schemas.microsoft.com/office/powerpoint/2010/main" val="39011911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13:33   Little children, yet a little while I am with you. Ye shall seek me: and as I said unto the Jews, Whither I go, ye cannot come; so now I say to you.</a:t>
            </a:r>
          </a:p>
        </p:txBody>
      </p:sp>
    </p:spTree>
    <p:extLst>
      <p:ext uri="{BB962C8B-B14F-4D97-AF65-F5344CB8AC3E}">
        <p14:creationId xmlns:p14="http://schemas.microsoft.com/office/powerpoint/2010/main" val="10971766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John 7:33-35   Then said Jesus unto them, Yet a little while am I with you, and then I go unto him that sent me.  34 Ye shall seek me, and shall not find me: and where I am, thither ye cannot come.  35 Then said the Jews among themselves, Whither will he go, that we shall not find him? will he go unto the dispersed among the Gentiles, and teach the Gentiles?</a:t>
            </a:r>
          </a:p>
        </p:txBody>
      </p:sp>
    </p:spTree>
    <p:extLst>
      <p:ext uri="{BB962C8B-B14F-4D97-AF65-F5344CB8AC3E}">
        <p14:creationId xmlns:p14="http://schemas.microsoft.com/office/powerpoint/2010/main" val="18817717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8:21-23   Then said Jesus again unto them, I go my way, and ye shall seek me, and shall die in your sins: whither I go, ye cannot come.  22 Then said the Jews, Will he kill himself? because he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Whither I go, ye cannot come.  23 And he said unto them, Ye are from beneath; I am from above: ye are of this world; I am not of this world.</a:t>
            </a:r>
          </a:p>
        </p:txBody>
      </p:sp>
    </p:spTree>
    <p:extLst>
      <p:ext uri="{BB962C8B-B14F-4D97-AF65-F5344CB8AC3E}">
        <p14:creationId xmlns:p14="http://schemas.microsoft.com/office/powerpoint/2010/main" val="13902363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72334"/>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John 13:34-35   A new commandment I give unto you, That ye love one another; as I have loved you, that ye also love one another.  35 By this shall all men know that ye are my disciples, if ye have love one to another.</a:t>
            </a:r>
          </a:p>
        </p:txBody>
      </p:sp>
    </p:spTree>
    <p:extLst>
      <p:ext uri="{BB962C8B-B14F-4D97-AF65-F5344CB8AC3E}">
        <p14:creationId xmlns:p14="http://schemas.microsoft.com/office/powerpoint/2010/main" val="42172267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Romans 13:8-10   Owe no man any thing, but to love one another: for he that </a:t>
            </a:r>
            <a:r>
              <a:rPr lang="en-US" sz="3700" b="1" dirty="0" err="1">
                <a:solidFill>
                  <a:prstClr val="white"/>
                </a:solidFill>
                <a:latin typeface="Georgia" panose="02040502050405020303" pitchFamily="18" charset="0"/>
              </a:rPr>
              <a:t>loveth</a:t>
            </a:r>
            <a:r>
              <a:rPr lang="en-US" sz="3700" b="1" dirty="0">
                <a:solidFill>
                  <a:prstClr val="white"/>
                </a:solidFill>
                <a:latin typeface="Georgia" panose="02040502050405020303" pitchFamily="18" charset="0"/>
              </a:rPr>
              <a:t> another hath fulfilled the law.  9 For this, Thou shalt not commit adultery, Thou shalt not kill, Thou shalt not steal, Thou shalt not bear false witness, Thou shalt not covet; and if there be any other commandment, it is briefly comprehended in this saying, namely, Thou shalt love thy </a:t>
            </a:r>
            <a:r>
              <a:rPr lang="en-US" sz="3700" b="1" dirty="0" err="1">
                <a:solidFill>
                  <a:prstClr val="white"/>
                </a:solidFill>
                <a:latin typeface="Georgia" panose="02040502050405020303" pitchFamily="18" charset="0"/>
              </a:rPr>
              <a:t>neighbour</a:t>
            </a:r>
            <a:r>
              <a:rPr lang="en-US" sz="3700" b="1" dirty="0">
                <a:solidFill>
                  <a:prstClr val="white"/>
                </a:solidFill>
                <a:latin typeface="Georgia" panose="02040502050405020303" pitchFamily="18" charset="0"/>
              </a:rPr>
              <a:t> as thyself.  10 Love </a:t>
            </a:r>
            <a:r>
              <a:rPr lang="en-US" sz="3700" b="1" dirty="0" err="1">
                <a:solidFill>
                  <a:prstClr val="white"/>
                </a:solidFill>
                <a:latin typeface="Georgia" panose="02040502050405020303" pitchFamily="18" charset="0"/>
              </a:rPr>
              <a:t>worketh</a:t>
            </a:r>
            <a:r>
              <a:rPr lang="en-US" sz="3700" b="1" dirty="0">
                <a:solidFill>
                  <a:prstClr val="white"/>
                </a:solidFill>
                <a:latin typeface="Georgia" panose="02040502050405020303" pitchFamily="18" charset="0"/>
              </a:rPr>
              <a:t> no ill to his </a:t>
            </a:r>
            <a:r>
              <a:rPr lang="en-US" sz="3700" b="1" dirty="0" err="1">
                <a:solidFill>
                  <a:prstClr val="white"/>
                </a:solidFill>
                <a:latin typeface="Georgia" panose="02040502050405020303" pitchFamily="18" charset="0"/>
              </a:rPr>
              <a:t>neighbour</a:t>
            </a:r>
            <a:r>
              <a:rPr lang="en-US" sz="3700" b="1" dirty="0">
                <a:solidFill>
                  <a:prstClr val="white"/>
                </a:solidFill>
                <a:latin typeface="Georgia" panose="02040502050405020303" pitchFamily="18" charset="0"/>
              </a:rPr>
              <a:t>: therefore love is the fulfilling of the law.</a:t>
            </a:r>
          </a:p>
        </p:txBody>
      </p:sp>
    </p:spTree>
    <p:extLst>
      <p:ext uri="{BB962C8B-B14F-4D97-AF65-F5344CB8AC3E}">
        <p14:creationId xmlns:p14="http://schemas.microsoft.com/office/powerpoint/2010/main" val="36774064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12:9   Let love be without dissimulation. Abhor that which is evil; cleave to that which is good.</a:t>
            </a:r>
          </a:p>
        </p:txBody>
      </p:sp>
    </p:spTree>
    <p:extLst>
      <p:ext uri="{BB962C8B-B14F-4D97-AF65-F5344CB8AC3E}">
        <p14:creationId xmlns:p14="http://schemas.microsoft.com/office/powerpoint/2010/main" val="11977883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2 John 6   And this is love, that we walk after his commandments. This is the commandment, That, as ye have heard from the beginning, ye should walk in it.</a:t>
            </a:r>
          </a:p>
        </p:txBody>
      </p:sp>
    </p:spTree>
    <p:extLst>
      <p:ext uri="{BB962C8B-B14F-4D97-AF65-F5344CB8AC3E}">
        <p14:creationId xmlns:p14="http://schemas.microsoft.com/office/powerpoint/2010/main" val="2487271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13:36   Simon Peter said unto him, Lord, whither </a:t>
            </a:r>
            <a:r>
              <a:rPr lang="en-US" sz="6000" b="1" dirty="0" err="1">
                <a:solidFill>
                  <a:prstClr val="white"/>
                </a:solidFill>
                <a:latin typeface="Georgia" panose="02040502050405020303" pitchFamily="18" charset="0"/>
              </a:rPr>
              <a:t>goest</a:t>
            </a:r>
            <a:r>
              <a:rPr lang="en-US" sz="6000" b="1" dirty="0">
                <a:solidFill>
                  <a:prstClr val="white"/>
                </a:solidFill>
                <a:latin typeface="Georgia" panose="02040502050405020303" pitchFamily="18" charset="0"/>
              </a:rPr>
              <a:t> thou? Jesus answered him, Whither I go, thou canst not follow me now; but thou shalt follow me afterwards.</a:t>
            </a:r>
          </a:p>
        </p:txBody>
      </p:sp>
    </p:spTree>
    <p:extLst>
      <p:ext uri="{BB962C8B-B14F-4D97-AF65-F5344CB8AC3E}">
        <p14:creationId xmlns:p14="http://schemas.microsoft.com/office/powerpoint/2010/main" val="36530267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13:37   Peter said unto him, Lord, why cannot I follow thee now? I will lay down my life for thy sake.</a:t>
            </a:r>
          </a:p>
        </p:txBody>
      </p:sp>
    </p:spTree>
    <p:extLst>
      <p:ext uri="{BB962C8B-B14F-4D97-AF65-F5344CB8AC3E}">
        <p14:creationId xmlns:p14="http://schemas.microsoft.com/office/powerpoint/2010/main" val="298864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12:32   And I, if I be lifted up from the earth, will draw all men unto me.</a:t>
            </a: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16:18   Pride </a:t>
            </a:r>
            <a:r>
              <a:rPr lang="en-US" sz="6600" b="1" dirty="0" err="1">
                <a:solidFill>
                  <a:prstClr val="white"/>
                </a:solidFill>
                <a:latin typeface="Georgia" panose="02040502050405020303" pitchFamily="18" charset="0"/>
              </a:rPr>
              <a:t>goeth</a:t>
            </a:r>
            <a:r>
              <a:rPr lang="en-US" sz="6600" b="1" dirty="0">
                <a:solidFill>
                  <a:prstClr val="white"/>
                </a:solidFill>
                <a:latin typeface="Georgia" panose="02040502050405020303" pitchFamily="18" charset="0"/>
              </a:rPr>
              <a:t> before destruction, and an haughty spirit before a fall.</a:t>
            </a:r>
          </a:p>
        </p:txBody>
      </p:sp>
    </p:spTree>
    <p:extLst>
      <p:ext uri="{BB962C8B-B14F-4D97-AF65-F5344CB8AC3E}">
        <p14:creationId xmlns:p14="http://schemas.microsoft.com/office/powerpoint/2010/main" val="28696535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1 Corinthians 10:12   Wherefore let him that </a:t>
            </a:r>
            <a:r>
              <a:rPr lang="en-US" sz="8000" b="1" dirty="0" err="1">
                <a:solidFill>
                  <a:prstClr val="white"/>
                </a:solidFill>
                <a:latin typeface="Georgia" panose="02040502050405020303" pitchFamily="18" charset="0"/>
              </a:rPr>
              <a:t>thinketh</a:t>
            </a:r>
            <a:r>
              <a:rPr lang="en-US" sz="8000" b="1" dirty="0">
                <a:solidFill>
                  <a:prstClr val="white"/>
                </a:solidFill>
                <a:latin typeface="Georgia" panose="02040502050405020303" pitchFamily="18" charset="0"/>
              </a:rPr>
              <a:t> he </a:t>
            </a:r>
            <a:r>
              <a:rPr lang="en-US" sz="8000" b="1" dirty="0" err="1">
                <a:solidFill>
                  <a:prstClr val="white"/>
                </a:solidFill>
                <a:latin typeface="Georgia" panose="02040502050405020303" pitchFamily="18" charset="0"/>
              </a:rPr>
              <a:t>standeth</a:t>
            </a:r>
            <a:r>
              <a:rPr lang="en-US" sz="8000" b="1" dirty="0">
                <a:solidFill>
                  <a:prstClr val="white"/>
                </a:solidFill>
                <a:latin typeface="Georgia" panose="02040502050405020303" pitchFamily="18" charset="0"/>
              </a:rPr>
              <a:t> take heed lest he fall.</a:t>
            </a:r>
          </a:p>
        </p:txBody>
      </p:sp>
    </p:spTree>
    <p:extLst>
      <p:ext uri="{BB962C8B-B14F-4D97-AF65-F5344CB8AC3E}">
        <p14:creationId xmlns:p14="http://schemas.microsoft.com/office/powerpoint/2010/main" val="26167521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13:38   Jesus answered him, Wilt thou lay down thy life for my sake? Verily, verily, I say unto thee, The cock shall not crow, till thou hast denied me thrice.</a:t>
            </a:r>
          </a:p>
        </p:txBody>
      </p:sp>
    </p:spTree>
    <p:extLst>
      <p:ext uri="{BB962C8B-B14F-4D97-AF65-F5344CB8AC3E}">
        <p14:creationId xmlns:p14="http://schemas.microsoft.com/office/powerpoint/2010/main" val="9266544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18:17   Then </a:t>
            </a:r>
            <a:r>
              <a:rPr lang="en-US" sz="6600" b="1" dirty="0" err="1">
                <a:solidFill>
                  <a:prstClr val="white"/>
                </a:solidFill>
                <a:latin typeface="Georgia" panose="02040502050405020303" pitchFamily="18" charset="0"/>
              </a:rPr>
              <a:t>saith</a:t>
            </a:r>
            <a:r>
              <a:rPr lang="en-US" sz="6600" b="1" dirty="0">
                <a:solidFill>
                  <a:prstClr val="white"/>
                </a:solidFill>
                <a:latin typeface="Georgia" panose="02040502050405020303" pitchFamily="18" charset="0"/>
              </a:rPr>
              <a:t> the damsel that kept the door unto Peter, Art not thou also one of this man's disciples? He </a:t>
            </a:r>
            <a:r>
              <a:rPr lang="en-US" sz="6600" b="1" dirty="0" err="1">
                <a:solidFill>
                  <a:prstClr val="white"/>
                </a:solidFill>
                <a:latin typeface="Georgia" panose="02040502050405020303" pitchFamily="18" charset="0"/>
              </a:rPr>
              <a:t>saith</a:t>
            </a:r>
            <a:r>
              <a:rPr lang="en-US" sz="6600" b="1" dirty="0">
                <a:solidFill>
                  <a:prstClr val="white"/>
                </a:solidFill>
                <a:latin typeface="Georgia" panose="02040502050405020303" pitchFamily="18" charset="0"/>
              </a:rPr>
              <a:t>, I am not.</a:t>
            </a:r>
          </a:p>
        </p:txBody>
      </p:sp>
    </p:spTree>
    <p:extLst>
      <p:ext uri="{BB962C8B-B14F-4D97-AF65-F5344CB8AC3E}">
        <p14:creationId xmlns:p14="http://schemas.microsoft.com/office/powerpoint/2010/main" val="14950769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18:25   And Simon Peter stood and warmed himself. They said therefore unto him, Art not thou also one of his disciples? He denied it, and said, I am not.</a:t>
            </a:r>
          </a:p>
        </p:txBody>
      </p:sp>
    </p:spTree>
    <p:extLst>
      <p:ext uri="{BB962C8B-B14F-4D97-AF65-F5344CB8AC3E}">
        <p14:creationId xmlns:p14="http://schemas.microsoft.com/office/powerpoint/2010/main" val="21593758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John 18:27   Peter then denied again: and immediately the cock crew.</a:t>
            </a:r>
          </a:p>
        </p:txBody>
      </p:sp>
    </p:spTree>
    <p:extLst>
      <p:ext uri="{BB962C8B-B14F-4D97-AF65-F5344CB8AC3E}">
        <p14:creationId xmlns:p14="http://schemas.microsoft.com/office/powerpoint/2010/main" val="14616489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Peter 2:6   Wherefore also it is contained in the scripture, Behold, I lay in Sion a chief corner stone, elect, precious: and he that believeth on him shall not be confounded.</a:t>
            </a:r>
          </a:p>
        </p:txBody>
      </p:sp>
    </p:spTree>
    <p:extLst>
      <p:ext uri="{BB962C8B-B14F-4D97-AF65-F5344CB8AC3E}">
        <p14:creationId xmlns:p14="http://schemas.microsoft.com/office/powerpoint/2010/main" val="2806941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16898"/>
            <a:ext cx="11762509" cy="6124754"/>
          </a:xfrm>
          <a:prstGeom prst="rect">
            <a:avLst/>
          </a:prstGeom>
        </p:spPr>
        <p:txBody>
          <a:bodyPr wrap="square">
            <a:spAutoFit/>
          </a:bodyPr>
          <a:lstStyle/>
          <a:p>
            <a:pPr algn="just"/>
            <a:r>
              <a:rPr lang="en-US" sz="4900" b="1" dirty="0">
                <a:solidFill>
                  <a:prstClr val="white"/>
                </a:solidFill>
                <a:latin typeface="Georgia" panose="02040502050405020303" pitchFamily="18" charset="0"/>
              </a:rPr>
              <a:t>John 12:39-40   Therefore they could not believe, because that Esaias said again,  40 He hath blinded their eyes, and hardened their heart; that they should not see with their eyes, nor understand with their heart, and be converted, and I should heal them.</a:t>
            </a: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John 13:1   Now before the feast of the </a:t>
            </a:r>
            <a:r>
              <a:rPr lang="en-US" sz="4800" b="1" dirty="0" err="1">
                <a:solidFill>
                  <a:schemeClr val="bg1"/>
                </a:solidFill>
                <a:latin typeface="Georgia" panose="02040502050405020303" pitchFamily="18" charset="0"/>
              </a:rPr>
              <a:t>passover</a:t>
            </a:r>
            <a:r>
              <a:rPr lang="en-US" sz="4800" b="1" dirty="0">
                <a:solidFill>
                  <a:schemeClr val="bg1"/>
                </a:solidFill>
                <a:latin typeface="Georgia" panose="02040502050405020303" pitchFamily="18" charset="0"/>
              </a:rPr>
              <a:t>, when Jesus knew that his hour was come that he should depart out of this world unto the Father, having loved his own which were in the world, he loved them unto the end.</a:t>
            </a: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John 13:2   And supper being ended, the devil having now put into the heart of Judas Iscariot, Simon's son, to betray him;</a:t>
            </a: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34389</TotalTime>
  <Words>2990</Words>
  <Application>Microsoft Office PowerPoint</Application>
  <PresentationFormat>Widescreen</PresentationFormat>
  <Paragraphs>129</Paragraphs>
  <Slides>66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406</cp:revision>
  <cp:lastPrinted>2020-01-28T17:57:24Z</cp:lastPrinted>
  <dcterms:created xsi:type="dcterms:W3CDTF">2019-08-31T20:33:16Z</dcterms:created>
  <dcterms:modified xsi:type="dcterms:W3CDTF">2021-09-09T21:22:01Z</dcterms:modified>
</cp:coreProperties>
</file>