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0" r:id="rId17"/>
    <p:sldId id="644" r:id="rId18"/>
    <p:sldId id="645" r:id="rId19"/>
    <p:sldId id="646" r:id="rId20"/>
    <p:sldId id="648" r:id="rId21"/>
    <p:sldId id="649" r:id="rId22"/>
    <p:sldId id="652" r:id="rId23"/>
    <p:sldId id="653" r:id="rId24"/>
    <p:sldId id="655" r:id="rId25"/>
    <p:sldId id="656" r:id="rId26"/>
    <p:sldId id="657" r:id="rId27"/>
    <p:sldId id="658" r:id="rId28"/>
    <p:sldId id="659" r:id="rId29"/>
    <p:sldId id="660" r:id="rId30"/>
    <p:sldId id="661" r:id="rId31"/>
    <p:sldId id="662" r:id="rId32"/>
    <p:sldId id="663" r:id="rId33"/>
    <p:sldId id="664" r:id="rId34"/>
    <p:sldId id="665" r:id="rId35"/>
    <p:sldId id="666" r:id="rId36"/>
    <p:sldId id="667" r:id="rId37"/>
    <p:sldId id="668" r:id="rId38"/>
    <p:sldId id="669" r:id="rId39"/>
    <p:sldId id="670" r:id="rId40"/>
    <p:sldId id="671" r:id="rId41"/>
    <p:sldId id="672" r:id="rId42"/>
    <p:sldId id="673" r:id="rId43"/>
    <p:sldId id="674" r:id="rId44"/>
    <p:sldId id="675" r:id="rId45"/>
    <p:sldId id="676" r:id="rId46"/>
    <p:sldId id="677" r:id="rId47"/>
    <p:sldId id="678" r:id="rId48"/>
    <p:sldId id="679" r:id="rId49"/>
    <p:sldId id="680" r:id="rId50"/>
    <p:sldId id="681"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9:10-11   Which stood only in meats and drinks, and divers washings, and carnal ordinances, imposed on them until the time of reformation.  11 But Christ being come an high priest of good things to come, by a greater and more perfect tabernacle, not made with hands, that is to say, not of this building;</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Hebrews 9:12   Neither by the blood of goats and calves, but by his own blood he entered in once into the holy place, having obtained eternal redemption for us.</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13:16-17   Verily, verily, I say unto you, The servant is not greater than his lord; neither he that is sent greater than he that sent him.  17 If ye know these things, happy are ye if ye do them.</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13:29   For some of them thought, because Judas had the bag, that Jesus had said unto him, Buy those things that we have need of against the feast; or, that he should give something to the poor.</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14:1   Let not your heart be troubled: ye believe in God, believe also in me.</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14:2   In my Father's house are many mansions: if it were not so, I would have told you. I go to prepare a place for you.</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41556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21:4   And God shall wipe away all tears from their eyes; and there shall be no more death, neither sorrow, nor crying, neither shall there be any more pain: for the former things are passed away.</a:t>
            </a:r>
          </a:p>
        </p:txBody>
      </p:sp>
    </p:spTree>
    <p:extLst>
      <p:ext uri="{BB962C8B-B14F-4D97-AF65-F5344CB8AC3E}">
        <p14:creationId xmlns:p14="http://schemas.microsoft.com/office/powerpoint/2010/main" val="277055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14:3   And if I go and prepare a place for you, I will come again, and receive you unto myself; that where I am, there ye may be also.</a:t>
            </a:r>
          </a:p>
        </p:txBody>
      </p:sp>
    </p:spTree>
    <p:extLst>
      <p:ext uri="{BB962C8B-B14F-4D97-AF65-F5344CB8AC3E}">
        <p14:creationId xmlns:p14="http://schemas.microsoft.com/office/powerpoint/2010/main" val="60234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4:16   For the Lord himself shall descend from heaven with a shout, with the voice of the archangel, and with the trump of God: and the dead in Christ shall rise first:</a:t>
            </a:r>
          </a:p>
        </p:txBody>
      </p:sp>
    </p:spTree>
    <p:extLst>
      <p:ext uri="{BB962C8B-B14F-4D97-AF65-F5344CB8AC3E}">
        <p14:creationId xmlns:p14="http://schemas.microsoft.com/office/powerpoint/2010/main" val="339861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5848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12916"/>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14</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4:17-18   Then we which are alive and remain shall be caught up together with them in the clouds, to meet the Lord in the air: and so shall we ever be with the Lord.  18 Wherefore comfort one another with these words.</a:t>
            </a:r>
          </a:p>
        </p:txBody>
      </p:sp>
    </p:spTree>
    <p:extLst>
      <p:ext uri="{BB962C8B-B14F-4D97-AF65-F5344CB8AC3E}">
        <p14:creationId xmlns:p14="http://schemas.microsoft.com/office/powerpoint/2010/main" val="69357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14:4-5   And whither I go ye know, and the way ye know.  5 Thomas saith unto him, Lord, we know not whither thou </a:t>
            </a:r>
            <a:r>
              <a:rPr lang="en-US" sz="6000" b="1" dirty="0" err="1">
                <a:solidFill>
                  <a:prstClr val="white"/>
                </a:solidFill>
                <a:latin typeface="Georgia" panose="02040502050405020303" pitchFamily="18" charset="0"/>
              </a:rPr>
              <a:t>goest</a:t>
            </a:r>
            <a:r>
              <a:rPr lang="en-US" sz="6000" b="1" dirty="0">
                <a:solidFill>
                  <a:prstClr val="white"/>
                </a:solidFill>
                <a:latin typeface="Georgia" panose="02040502050405020303" pitchFamily="18" charset="0"/>
              </a:rPr>
              <a:t>; and how can we know the way?</a:t>
            </a:r>
          </a:p>
        </p:txBody>
      </p:sp>
    </p:spTree>
    <p:extLst>
      <p:ext uri="{BB962C8B-B14F-4D97-AF65-F5344CB8AC3E}">
        <p14:creationId xmlns:p14="http://schemas.microsoft.com/office/powerpoint/2010/main" val="278345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14:6   Jesus saith unto him, I am the way, the truth, and the life: no man cometh unto the Father, but by me.</a:t>
            </a:r>
          </a:p>
        </p:txBody>
      </p:sp>
    </p:spTree>
    <p:extLst>
      <p:ext uri="{BB962C8B-B14F-4D97-AF65-F5344CB8AC3E}">
        <p14:creationId xmlns:p14="http://schemas.microsoft.com/office/powerpoint/2010/main" val="2933936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14:7   If ye had known me, ye should have known my Father also: and from henceforth ye know him, and have seen him.</a:t>
            </a:r>
          </a:p>
        </p:txBody>
      </p:sp>
    </p:spTree>
    <p:extLst>
      <p:ext uri="{BB962C8B-B14F-4D97-AF65-F5344CB8AC3E}">
        <p14:creationId xmlns:p14="http://schemas.microsoft.com/office/powerpoint/2010/main" val="86203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14:8   Philip saith unto him, Lord, shew us the Father, and it </a:t>
            </a:r>
            <a:r>
              <a:rPr lang="en-US" sz="7200" b="1" dirty="0" err="1">
                <a:solidFill>
                  <a:prstClr val="white"/>
                </a:solidFill>
                <a:latin typeface="Georgia" panose="02040502050405020303" pitchFamily="18" charset="0"/>
              </a:rPr>
              <a:t>sufficeth</a:t>
            </a:r>
            <a:r>
              <a:rPr lang="en-US" sz="7200" b="1" dirty="0">
                <a:solidFill>
                  <a:prstClr val="white"/>
                </a:solidFill>
                <a:latin typeface="Georgia" panose="02040502050405020303" pitchFamily="18" charset="0"/>
              </a:rPr>
              <a:t> us.</a:t>
            </a:r>
          </a:p>
        </p:txBody>
      </p:sp>
    </p:spTree>
    <p:extLst>
      <p:ext uri="{BB962C8B-B14F-4D97-AF65-F5344CB8AC3E}">
        <p14:creationId xmlns:p14="http://schemas.microsoft.com/office/powerpoint/2010/main" val="6966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14:9   Jesus saith unto him, Have I been so long time with you, and yet hast thou not known me, Philip? he that hath seen me hath seen the Father; and how sayest thou then, Shew us the Father?</a:t>
            </a:r>
          </a:p>
        </p:txBody>
      </p:sp>
    </p:spTree>
    <p:extLst>
      <p:ext uri="{BB962C8B-B14F-4D97-AF65-F5344CB8AC3E}">
        <p14:creationId xmlns:p14="http://schemas.microsoft.com/office/powerpoint/2010/main" val="15133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Colossians 2:9 For in him dwelleth all the fulness of the Godhead bodily.</a:t>
            </a:r>
          </a:p>
        </p:txBody>
      </p:sp>
    </p:spTree>
    <p:extLst>
      <p:ext uri="{BB962C8B-B14F-4D97-AF65-F5344CB8AC3E}">
        <p14:creationId xmlns:p14="http://schemas.microsoft.com/office/powerpoint/2010/main" val="1538590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14:10   </a:t>
            </a:r>
            <a:r>
              <a:rPr lang="en-US" sz="5400" b="1" dirty="0" err="1">
                <a:solidFill>
                  <a:prstClr val="white"/>
                </a:solidFill>
                <a:latin typeface="Georgia" panose="02040502050405020303" pitchFamily="18" charset="0"/>
              </a:rPr>
              <a:t>Believest</a:t>
            </a:r>
            <a:r>
              <a:rPr lang="en-US" sz="5400" b="1" dirty="0">
                <a:solidFill>
                  <a:prstClr val="white"/>
                </a:solidFill>
                <a:latin typeface="Georgia" panose="02040502050405020303" pitchFamily="18" charset="0"/>
              </a:rPr>
              <a:t> thou not that I am in the Father, and the Father in me? the words that I speak unto you I speak not of myself: but the Father that dwelleth in me, he doeth the works.</a:t>
            </a:r>
          </a:p>
        </p:txBody>
      </p:sp>
    </p:spTree>
    <p:extLst>
      <p:ext uri="{BB962C8B-B14F-4D97-AF65-F5344CB8AC3E}">
        <p14:creationId xmlns:p14="http://schemas.microsoft.com/office/powerpoint/2010/main" val="213790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14:11   Believe me that I am in the Father, and the Father in me: or else believe me for the very works' sake.</a:t>
            </a:r>
          </a:p>
        </p:txBody>
      </p:sp>
    </p:spTree>
    <p:extLst>
      <p:ext uri="{BB962C8B-B14F-4D97-AF65-F5344CB8AC3E}">
        <p14:creationId xmlns:p14="http://schemas.microsoft.com/office/powerpoint/2010/main" val="290615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14:12   Verily, verily, I say unto you, He that believeth on me, the works that I do shall he do also; and greater works than these shall he do; because I go unto my Father.</a:t>
            </a:r>
          </a:p>
        </p:txBody>
      </p:sp>
    </p:spTree>
    <p:extLst>
      <p:ext uri="{BB962C8B-B14F-4D97-AF65-F5344CB8AC3E}">
        <p14:creationId xmlns:p14="http://schemas.microsoft.com/office/powerpoint/2010/main" val="250743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221963"/>
            <a:ext cx="11712633"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13:8   Peter saith unto him, Thou shalt never wash my feet. Jesus answered him, If I wash thee not, thou hast no part with me.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8:9   But ye are not in the flesh, but in the Spirit, if so be that the Spirit of God dwell in you. Now if any man have not the Spirit of Christ, he is none of his.</a:t>
            </a:r>
          </a:p>
        </p:txBody>
      </p:sp>
    </p:spTree>
    <p:extLst>
      <p:ext uri="{BB962C8B-B14F-4D97-AF65-F5344CB8AC3E}">
        <p14:creationId xmlns:p14="http://schemas.microsoft.com/office/powerpoint/2010/main" val="393088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14:13-14   And whatsoever ye shall ask in my name, that will I do, that the Father may be glorified in the Son.  14 If ye shall ask any thing in my name, I will do it.</a:t>
            </a:r>
          </a:p>
        </p:txBody>
      </p:sp>
    </p:spTree>
    <p:extLst>
      <p:ext uri="{BB962C8B-B14F-4D97-AF65-F5344CB8AC3E}">
        <p14:creationId xmlns:p14="http://schemas.microsoft.com/office/powerpoint/2010/main" val="2749306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15:16   Ye have not chosen me, but I have chosen you, and ordained you, that ye should go and bring forth fruit, and that your fruit should remain: that whatsoever ye shall ask of the Father in my name, he may give it you.</a:t>
            </a:r>
          </a:p>
        </p:txBody>
      </p:sp>
    </p:spTree>
    <p:extLst>
      <p:ext uri="{BB962C8B-B14F-4D97-AF65-F5344CB8AC3E}">
        <p14:creationId xmlns:p14="http://schemas.microsoft.com/office/powerpoint/2010/main" val="422552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14:15   If ye love me, keep my commandments.</a:t>
            </a:r>
          </a:p>
        </p:txBody>
      </p:sp>
    </p:spTree>
    <p:extLst>
      <p:ext uri="{BB962C8B-B14F-4D97-AF65-F5344CB8AC3E}">
        <p14:creationId xmlns:p14="http://schemas.microsoft.com/office/powerpoint/2010/main" val="342391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14:16-17   And I will pray the Father, and he shall give you another Comforter, that he may abide with you for ever;  17 Even the Spirit of truth; whom the world cannot receive, because it </a:t>
            </a:r>
            <a:r>
              <a:rPr lang="en-US" sz="4400" b="1" dirty="0" err="1">
                <a:solidFill>
                  <a:prstClr val="white"/>
                </a:solidFill>
                <a:latin typeface="Georgia" panose="02040502050405020303" pitchFamily="18" charset="0"/>
              </a:rPr>
              <a:t>seeth</a:t>
            </a:r>
            <a:r>
              <a:rPr lang="en-US" sz="4400" b="1" dirty="0">
                <a:solidFill>
                  <a:prstClr val="white"/>
                </a:solidFill>
                <a:latin typeface="Georgia" panose="02040502050405020303" pitchFamily="18" charset="0"/>
              </a:rPr>
              <a:t> him not, neither </a:t>
            </a:r>
            <a:r>
              <a:rPr lang="en-US" sz="4400" b="1" dirty="0" err="1">
                <a:solidFill>
                  <a:prstClr val="white"/>
                </a:solidFill>
                <a:latin typeface="Georgia" panose="02040502050405020303" pitchFamily="18" charset="0"/>
              </a:rPr>
              <a:t>knoweth</a:t>
            </a:r>
            <a:r>
              <a:rPr lang="en-US" sz="4400" b="1" dirty="0">
                <a:solidFill>
                  <a:prstClr val="white"/>
                </a:solidFill>
                <a:latin typeface="Georgia" panose="02040502050405020303" pitchFamily="18" charset="0"/>
              </a:rPr>
              <a:t> him: but ye know him; for he dwelleth with you, and shall be in you.</a:t>
            </a:r>
          </a:p>
        </p:txBody>
      </p:sp>
    </p:spTree>
    <p:extLst>
      <p:ext uri="{BB962C8B-B14F-4D97-AF65-F5344CB8AC3E}">
        <p14:creationId xmlns:p14="http://schemas.microsoft.com/office/powerpoint/2010/main" val="1692788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20:22   And when he had said this, he breathed on them, and saith unto them, Receive ye the Holy Ghost:</a:t>
            </a:r>
          </a:p>
        </p:txBody>
      </p:sp>
    </p:spTree>
    <p:extLst>
      <p:ext uri="{BB962C8B-B14F-4D97-AF65-F5344CB8AC3E}">
        <p14:creationId xmlns:p14="http://schemas.microsoft.com/office/powerpoint/2010/main" val="127446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14:18-20   I will not leave you comfortless: I will come to you.  19 Yet a little while, and the world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me no more; but ye see me: because I live, ye shall live also.  20 At that day ye shall know that I am in my Father, and ye in me, and I in you.</a:t>
            </a:r>
          </a:p>
        </p:txBody>
      </p:sp>
    </p:spTree>
    <p:extLst>
      <p:ext uri="{BB962C8B-B14F-4D97-AF65-F5344CB8AC3E}">
        <p14:creationId xmlns:p14="http://schemas.microsoft.com/office/powerpoint/2010/main" val="2900272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14:21   He that hath my commandments, and </a:t>
            </a:r>
            <a:r>
              <a:rPr lang="en-US" sz="5400" b="1" dirty="0" err="1">
                <a:solidFill>
                  <a:prstClr val="white"/>
                </a:solidFill>
                <a:latin typeface="Georgia" panose="02040502050405020303" pitchFamily="18" charset="0"/>
              </a:rPr>
              <a:t>keepeth</a:t>
            </a:r>
            <a:r>
              <a:rPr lang="en-US" sz="5400" b="1" dirty="0">
                <a:solidFill>
                  <a:prstClr val="white"/>
                </a:solidFill>
                <a:latin typeface="Georgia" panose="02040502050405020303" pitchFamily="18" charset="0"/>
              </a:rPr>
              <a:t> them, he it is that loveth me: and he that loveth me shall be loved of my Father, and I will love him, and will manifest myself to him.</a:t>
            </a:r>
          </a:p>
        </p:txBody>
      </p:sp>
    </p:spTree>
    <p:extLst>
      <p:ext uri="{BB962C8B-B14F-4D97-AF65-F5344CB8AC3E}">
        <p14:creationId xmlns:p14="http://schemas.microsoft.com/office/powerpoint/2010/main" val="1748926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14:22   Judas saith unto him, not Iscariot, Lord, how is it that thou wilt manifest thyself unto us, and not unto the world?</a:t>
            </a:r>
          </a:p>
        </p:txBody>
      </p:sp>
    </p:spTree>
    <p:extLst>
      <p:ext uri="{BB962C8B-B14F-4D97-AF65-F5344CB8AC3E}">
        <p14:creationId xmlns:p14="http://schemas.microsoft.com/office/powerpoint/2010/main" val="1566479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7866"/>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14:23-24   Jesus answered and said unto him, If a man love me, he will keep my words: and my Father will love him, and we will come unto him, and make our abode with him.  24 He that loveth me not </a:t>
            </a:r>
            <a:r>
              <a:rPr lang="en-US" sz="4600" b="1" dirty="0" err="1">
                <a:solidFill>
                  <a:prstClr val="white"/>
                </a:solidFill>
                <a:latin typeface="Georgia" panose="02040502050405020303" pitchFamily="18" charset="0"/>
              </a:rPr>
              <a:t>keepeth</a:t>
            </a:r>
            <a:r>
              <a:rPr lang="en-US" sz="4600" b="1" dirty="0">
                <a:solidFill>
                  <a:prstClr val="white"/>
                </a:solidFill>
                <a:latin typeface="Georgia" panose="02040502050405020303" pitchFamily="18" charset="0"/>
              </a:rPr>
              <a:t> not my sayings: and the word which ye hear is not mine, but the Father's which sent me.</a:t>
            </a:r>
          </a:p>
        </p:txBody>
      </p:sp>
    </p:spTree>
    <p:extLst>
      <p:ext uri="{BB962C8B-B14F-4D97-AF65-F5344CB8AC3E}">
        <p14:creationId xmlns:p14="http://schemas.microsoft.com/office/powerpoint/2010/main" val="235618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13:10   Jesus saith to him, He that is washed </a:t>
            </a:r>
            <a:r>
              <a:rPr lang="en-US" sz="6600" b="1" dirty="0" err="1">
                <a:solidFill>
                  <a:schemeClr val="bg1"/>
                </a:solidFill>
                <a:latin typeface="Georgia" panose="02040502050405020303" pitchFamily="18" charset="0"/>
              </a:rPr>
              <a:t>needeth</a:t>
            </a:r>
            <a:r>
              <a:rPr lang="en-US" sz="6600" b="1" dirty="0">
                <a:solidFill>
                  <a:schemeClr val="bg1"/>
                </a:solidFill>
                <a:latin typeface="Georgia" panose="02040502050405020303" pitchFamily="18" charset="0"/>
              </a:rPr>
              <a:t> not save to wash his feet, but is clean every whit: and ye are clean, but not all.</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14:25-26   These things have I spoken unto you, being yet present with you.  26 But the Comforter, which is the Holy Ghost, whom the Father will send in my name, he shall teach you all things, and bring all things to your remembrance, whatsoever I have said unto you.</a:t>
            </a:r>
          </a:p>
        </p:txBody>
      </p:sp>
    </p:spTree>
    <p:extLst>
      <p:ext uri="{BB962C8B-B14F-4D97-AF65-F5344CB8AC3E}">
        <p14:creationId xmlns:p14="http://schemas.microsoft.com/office/powerpoint/2010/main" val="175630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11:16   Then remembered I the word of the Lord, how that he said, John indeed baptized with water; but ye shall be baptized with the Holy Ghost.</a:t>
            </a:r>
          </a:p>
        </p:txBody>
      </p:sp>
    </p:spTree>
    <p:extLst>
      <p:ext uri="{BB962C8B-B14F-4D97-AF65-F5344CB8AC3E}">
        <p14:creationId xmlns:p14="http://schemas.microsoft.com/office/powerpoint/2010/main" val="1412330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11:17   Forasmuch then as God gave them the like gift as he did unto us, who believed on the Lord Jesus Christ; what was I, that I could withstand God?</a:t>
            </a:r>
          </a:p>
        </p:txBody>
      </p:sp>
    </p:spTree>
    <p:extLst>
      <p:ext uri="{BB962C8B-B14F-4D97-AF65-F5344CB8AC3E}">
        <p14:creationId xmlns:p14="http://schemas.microsoft.com/office/powerpoint/2010/main" val="361258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14:27   Peace I leave with you, my peace I give unto you: not as the world giveth, give I unto you. Let not your heart be troubled, neither let it be afraid.</a:t>
            </a:r>
          </a:p>
        </p:txBody>
      </p:sp>
    </p:spTree>
    <p:extLst>
      <p:ext uri="{BB962C8B-B14F-4D97-AF65-F5344CB8AC3E}">
        <p14:creationId xmlns:p14="http://schemas.microsoft.com/office/powerpoint/2010/main" val="3677946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8:31-33   What shall we then say to these things? If God be for us, who can be against us?  32 He that spared not his own Son, but delivered him up for us all, how shall he not with him also freely give us all things?  33 Who shall lay any thing to the charge of God's elect? It is God that </a:t>
            </a:r>
            <a:r>
              <a:rPr lang="en-US" sz="4400" b="1" dirty="0" err="1">
                <a:solidFill>
                  <a:prstClr val="white"/>
                </a:solidFill>
                <a:latin typeface="Georgia" panose="02040502050405020303" pitchFamily="18" charset="0"/>
              </a:rPr>
              <a:t>justifieth</a:t>
            </a:r>
            <a:r>
              <a:rPr lang="en-US" sz="4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692014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14:9   Only rebel not ye against the LORD, neither fear ye the people of the land; for they are bread for us: their </a:t>
            </a:r>
            <a:r>
              <a:rPr lang="en-US" sz="5400" b="1" dirty="0" err="1">
                <a:solidFill>
                  <a:prstClr val="white"/>
                </a:solidFill>
                <a:latin typeface="Georgia" panose="02040502050405020303" pitchFamily="18" charset="0"/>
              </a:rPr>
              <a:t>defence</a:t>
            </a:r>
            <a:r>
              <a:rPr lang="en-US" sz="5400" b="1" dirty="0">
                <a:solidFill>
                  <a:prstClr val="white"/>
                </a:solidFill>
                <a:latin typeface="Georgia" panose="02040502050405020303" pitchFamily="18" charset="0"/>
              </a:rPr>
              <a:t> is departed from them, and the LORD is with us: fear them not.</a:t>
            </a:r>
          </a:p>
        </p:txBody>
      </p:sp>
    </p:spTree>
    <p:extLst>
      <p:ext uri="{BB962C8B-B14F-4D97-AF65-F5344CB8AC3E}">
        <p14:creationId xmlns:p14="http://schemas.microsoft.com/office/powerpoint/2010/main" val="2313476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33:29   Happy art thou, O Israel: who is like unto thee, O people saved by the LORD, the shield of thy help, and who is the sword of thy excellency! and thine enemies shall be found liars unto thee; and thou shalt tread upon their high places.</a:t>
            </a:r>
          </a:p>
        </p:txBody>
      </p:sp>
    </p:spTree>
    <p:extLst>
      <p:ext uri="{BB962C8B-B14F-4D97-AF65-F5344CB8AC3E}">
        <p14:creationId xmlns:p14="http://schemas.microsoft.com/office/powerpoint/2010/main" val="3336232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14:28-29   Ye have heard how I said unto you, I go away, and come again unto you. If ye loved me, ye would rejoice, because I said, I go unto the Father: for my Father is greater than I.  29 And now I have told you before it come to pass, that, when it is come to pass, ye might believe.</a:t>
            </a:r>
          </a:p>
        </p:txBody>
      </p:sp>
    </p:spTree>
    <p:extLst>
      <p:ext uri="{BB962C8B-B14F-4D97-AF65-F5344CB8AC3E}">
        <p14:creationId xmlns:p14="http://schemas.microsoft.com/office/powerpoint/2010/main" val="2284882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4:3   For what saith the scripture? Abraham believed God, and it was counted unto him for righteousness.</a:t>
            </a:r>
          </a:p>
        </p:txBody>
      </p:sp>
    </p:spTree>
    <p:extLst>
      <p:ext uri="{BB962C8B-B14F-4D97-AF65-F5344CB8AC3E}">
        <p14:creationId xmlns:p14="http://schemas.microsoft.com/office/powerpoint/2010/main" val="1998790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14:30   Hereafter I will not talk much with you: for the prince of this world cometh, and hath nothing in me.</a:t>
            </a:r>
          </a:p>
        </p:txBody>
      </p:sp>
    </p:spTree>
    <p:extLst>
      <p:ext uri="{BB962C8B-B14F-4D97-AF65-F5344CB8AC3E}">
        <p14:creationId xmlns:p14="http://schemas.microsoft.com/office/powerpoint/2010/main" val="358441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Leviticus 16:26   And he that let go the goat for the scapegoat shall wash his clothes, and bathe his flesh in water, and afterward come into the camp.</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14:31   But that the world may know that I love the Father; and as the Father gave me commandment, even so I do. Arise, let us go hence.</a:t>
            </a:r>
          </a:p>
        </p:txBody>
      </p:sp>
    </p:spTree>
    <p:extLst>
      <p:ext uri="{BB962C8B-B14F-4D97-AF65-F5344CB8AC3E}">
        <p14:creationId xmlns:p14="http://schemas.microsoft.com/office/powerpoint/2010/main" val="390119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Leviticus 17:15-16   And every soul that </a:t>
            </a:r>
            <a:r>
              <a:rPr lang="en-US" sz="4200" b="1" dirty="0" err="1">
                <a:solidFill>
                  <a:prstClr val="white"/>
                </a:solidFill>
                <a:latin typeface="Georgia" panose="02040502050405020303" pitchFamily="18" charset="0"/>
              </a:rPr>
              <a:t>eateth</a:t>
            </a:r>
            <a:r>
              <a:rPr lang="en-US" sz="4200" b="1" dirty="0">
                <a:solidFill>
                  <a:prstClr val="white"/>
                </a:solidFill>
                <a:latin typeface="Georgia" panose="02040502050405020303" pitchFamily="18" charset="0"/>
              </a:rPr>
              <a:t> that which died of itself, or that which was torn with beasts, whether it be one of your own country, or a stranger, he shall both wash his clothes, and bathe himself in water, and be unclean until the even: then shall he be clean.  16 But if he wash them not, nor bathe his flesh; then he shall bear his iniquity.</a:t>
            </a:r>
          </a:p>
        </p:txBody>
      </p:sp>
    </p:spTree>
    <p:extLst>
      <p:ext uri="{BB962C8B-B14F-4D97-AF65-F5344CB8AC3E}">
        <p14:creationId xmlns:p14="http://schemas.microsoft.com/office/powerpoint/2010/main" val="326893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Numbers 19:7   Then the priest shall wash his clothes, and he shall bathe his flesh in water, and afterward he shall come into the camp, and the priest shall be unclean until the even.</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Numbers 19:19   And the clean person shall sprinkle upon the unclean on the third day, and on the seventh day: and on the seventh day he shall purify himself, and wash his clothes, and bathe himself in water, and shall be clean at even.</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Hebrews 9:8-9   The Holy Ghost this signifying, that the way into the holiest of all was not yet made manifest, while as the first tabernacle was yet standing:  9 Which was a figure for the time then present, in which were offered both gifts and sacrifices, that could not make him that did the service perfect, as pertaining to the conscience;</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34384</TotalTime>
  <Words>2161</Words>
  <Application>Microsoft Office PowerPoint</Application>
  <PresentationFormat>Widescreen</PresentationFormat>
  <Paragraphs>97</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405</cp:revision>
  <cp:lastPrinted>2020-01-28T17:57:24Z</cp:lastPrinted>
  <dcterms:created xsi:type="dcterms:W3CDTF">2019-08-31T20:33:16Z</dcterms:created>
  <dcterms:modified xsi:type="dcterms:W3CDTF">2021-09-02T02:24:01Z</dcterms:modified>
</cp:coreProperties>
</file>