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9" r:id="rId8"/>
    <p:sldId id="621" r:id="rId9"/>
    <p:sldId id="631" r:id="rId10"/>
    <p:sldId id="632" r:id="rId11"/>
    <p:sldId id="635" r:id="rId12"/>
    <p:sldId id="636" r:id="rId13"/>
    <p:sldId id="637" r:id="rId14"/>
    <p:sldId id="640" r:id="rId15"/>
    <p:sldId id="644" r:id="rId16"/>
    <p:sldId id="645" r:id="rId17"/>
    <p:sldId id="646" r:id="rId18"/>
    <p:sldId id="648" r:id="rId19"/>
    <p:sldId id="649" r:id="rId20"/>
    <p:sldId id="652" r:id="rId21"/>
    <p:sldId id="653" r:id="rId22"/>
    <p:sldId id="655" r:id="rId23"/>
    <p:sldId id="656" r:id="rId24"/>
    <p:sldId id="657" r:id="rId25"/>
    <p:sldId id="658" r:id="rId26"/>
    <p:sldId id="659" r:id="rId27"/>
    <p:sldId id="660" r:id="rId28"/>
    <p:sldId id="661" r:id="rId29"/>
    <p:sldId id="662" r:id="rId30"/>
    <p:sldId id="663" r:id="rId31"/>
    <p:sldId id="664" r:id="rId32"/>
    <p:sldId id="665" r:id="rId33"/>
    <p:sldId id="666" r:id="rId34"/>
    <p:sldId id="667" r:id="rId35"/>
    <p:sldId id="668" r:id="rId36"/>
    <p:sldId id="669" r:id="rId37"/>
    <p:sldId id="670" r:id="rId38"/>
    <p:sldId id="671" r:id="rId39"/>
    <p:sldId id="672" r:id="rId40"/>
    <p:sldId id="673" r:id="rId41"/>
    <p:sldId id="674" r:id="rId42"/>
    <p:sldId id="675" r:id="rId43"/>
    <p:sldId id="676" r:id="rId44"/>
    <p:sldId id="677" r:id="rId45"/>
    <p:sldId id="679" r:id="rId46"/>
    <p:sldId id="680" r:id="rId47"/>
    <p:sldId id="681" r:id="rId48"/>
    <p:sldId id="682" r:id="rId49"/>
    <p:sldId id="683" r:id="rId50"/>
    <p:sldId id="684" r:id="rId51"/>
    <p:sldId id="685" r:id="rId52"/>
    <p:sldId id="686" r:id="rId53"/>
    <p:sldId id="687" r:id="rId54"/>
    <p:sldId id="688" r:id="rId55"/>
    <p:sldId id="689" r:id="rId56"/>
    <p:sldId id="690" r:id="rId57"/>
    <p:sldId id="691" r:id="rId58"/>
    <p:sldId id="692" r:id="rId59"/>
    <p:sldId id="693" r:id="rId60"/>
    <p:sldId id="694" r:id="rId61"/>
    <p:sldId id="695" r:id="rId62"/>
    <p:sldId id="696"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Kings 2:3   And keep the charge of the LORD thy God, to walk in his ways, to keep his statutes, and his commandments, and his judgments, and his testimonies, as it is written in the law of Moses, that thou mayest prosper in all that thou </a:t>
            </a:r>
            <a:r>
              <a:rPr lang="en-US" sz="4400" b="1" dirty="0" err="1">
                <a:solidFill>
                  <a:schemeClr val="bg1"/>
                </a:solidFill>
                <a:latin typeface="Georgia" panose="02040502050405020303" pitchFamily="18" charset="0"/>
              </a:rPr>
              <a:t>doest</a:t>
            </a:r>
            <a:r>
              <a:rPr lang="en-US" sz="4400" b="1" dirty="0">
                <a:solidFill>
                  <a:schemeClr val="bg1"/>
                </a:solidFill>
                <a:latin typeface="Georgia" panose="02040502050405020303" pitchFamily="18" charset="0"/>
              </a:rPr>
              <a:t>, and whithersoever thou </a:t>
            </a:r>
            <a:r>
              <a:rPr lang="en-US" sz="4400" b="1" dirty="0" err="1">
                <a:solidFill>
                  <a:schemeClr val="bg1"/>
                </a:solidFill>
                <a:latin typeface="Georgia" panose="02040502050405020303" pitchFamily="18" charset="0"/>
              </a:rPr>
              <a:t>turnest</a:t>
            </a:r>
            <a:r>
              <a:rPr lang="en-US" sz="4400" b="1" dirty="0">
                <a:solidFill>
                  <a:schemeClr val="bg1"/>
                </a:solidFill>
                <a:latin typeface="Georgia" panose="02040502050405020303" pitchFamily="18" charset="0"/>
              </a:rPr>
              <a:t> thyself:</a:t>
            </a:r>
          </a:p>
        </p:txBody>
      </p:sp>
    </p:spTree>
    <p:extLst>
      <p:ext uri="{BB962C8B-B14F-4D97-AF65-F5344CB8AC3E}">
        <p14:creationId xmlns:p14="http://schemas.microsoft.com/office/powerpoint/2010/main" val="284614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Kings 2:4   That the LORD may continue his word which he </a:t>
            </a:r>
            <a:r>
              <a:rPr lang="en-US" sz="4800" b="1" dirty="0" err="1">
                <a:solidFill>
                  <a:schemeClr val="bg1"/>
                </a:solidFill>
                <a:latin typeface="Georgia" panose="02040502050405020303" pitchFamily="18" charset="0"/>
              </a:rPr>
              <a:t>spake</a:t>
            </a:r>
            <a:r>
              <a:rPr lang="en-US" sz="4800" b="1" dirty="0">
                <a:solidFill>
                  <a:schemeClr val="bg1"/>
                </a:solidFill>
                <a:latin typeface="Georgia" panose="02040502050405020303" pitchFamily="18" charset="0"/>
              </a:rPr>
              <a:t> concerning me, saying, If thy children take heed to their way, to walk before me in truth with all their heart and with all their soul, there shall not fail thee (said he) a man on the throne of Israel.</a:t>
            </a:r>
          </a:p>
        </p:txBody>
      </p:sp>
    </p:spTree>
    <p:extLst>
      <p:ext uri="{BB962C8B-B14F-4D97-AF65-F5344CB8AC3E}">
        <p14:creationId xmlns:p14="http://schemas.microsoft.com/office/powerpoint/2010/main" val="356839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6:48-50   I am that bread of life.  49 Your fathers did eat manna in the wilderness, and are dead.  50 This is the bread which cometh down from heaven, that a man may eat thereof, and not die.</a:t>
            </a:r>
          </a:p>
        </p:txBody>
      </p:sp>
    </p:spTree>
    <p:extLst>
      <p:ext uri="{BB962C8B-B14F-4D97-AF65-F5344CB8AC3E}">
        <p14:creationId xmlns:p14="http://schemas.microsoft.com/office/powerpoint/2010/main" val="241556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6:51   I am the living bread which came down from heaven: if any man eat of this bread, he shall live for ever: and the bread that I will give is my flesh, which I will give for the life of the world.</a:t>
            </a:r>
          </a:p>
        </p:txBody>
      </p:sp>
    </p:spTree>
    <p:extLst>
      <p:ext uri="{BB962C8B-B14F-4D97-AF65-F5344CB8AC3E}">
        <p14:creationId xmlns:p14="http://schemas.microsoft.com/office/powerpoint/2010/main" val="277055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6:58   This is that bread which came down from heaven: not as your fathers did eat manna, and are dead: he that </a:t>
            </a:r>
            <a:r>
              <a:rPr lang="en-US" sz="5400" b="1" dirty="0" err="1">
                <a:solidFill>
                  <a:prstClr val="white"/>
                </a:solidFill>
                <a:latin typeface="Georgia" panose="02040502050405020303" pitchFamily="18" charset="0"/>
              </a:rPr>
              <a:t>eateth</a:t>
            </a:r>
            <a:r>
              <a:rPr lang="en-US" sz="5400" b="1" dirty="0">
                <a:solidFill>
                  <a:prstClr val="white"/>
                </a:solidFill>
                <a:latin typeface="Georgia" panose="02040502050405020303" pitchFamily="18" charset="0"/>
              </a:rPr>
              <a:t> of this bread shall live for ever.</a:t>
            </a:r>
          </a:p>
        </p:txBody>
      </p:sp>
    </p:spTree>
    <p:extLst>
      <p:ext uri="{BB962C8B-B14F-4D97-AF65-F5344CB8AC3E}">
        <p14:creationId xmlns:p14="http://schemas.microsoft.com/office/powerpoint/2010/main" val="60234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a:t>
            </a:r>
            <a:r>
              <a:rPr lang="en-US" sz="4400" b="1" dirty="0" err="1">
                <a:solidFill>
                  <a:prstClr val="white"/>
                </a:solidFill>
                <a:latin typeface="Georgia" panose="02040502050405020303" pitchFamily="18" charset="0"/>
              </a:rPr>
              <a:t>liveth</a:t>
            </a:r>
            <a:r>
              <a:rPr lang="en-US" sz="4400" b="1" dirty="0">
                <a:solidFill>
                  <a:prstClr val="white"/>
                </a:solidFill>
                <a:latin typeface="Georgia" panose="02040502050405020303" pitchFamily="18" charset="0"/>
              </a:rPr>
              <a:t> and believeth in me shall never die. </a:t>
            </a:r>
            <a:r>
              <a:rPr lang="en-US" sz="4400" b="1" dirty="0" err="1">
                <a:solidFill>
                  <a:prstClr val="white"/>
                </a:solidFill>
                <a:latin typeface="Georgia" panose="02040502050405020303" pitchFamily="18" charset="0"/>
              </a:rPr>
              <a:t>Believest</a:t>
            </a:r>
            <a:r>
              <a:rPr lang="en-US" sz="4400" b="1" dirty="0">
                <a:solidFill>
                  <a:prstClr val="white"/>
                </a:solidFill>
                <a:latin typeface="Georgia" panose="02040502050405020303" pitchFamily="18" charset="0"/>
              </a:rPr>
              <a:t> thou this?  27 She saith unto him, Yea, Lord: I believe that thou art the Christ, the Son of God, which should come into the world.</a:t>
            </a:r>
          </a:p>
        </p:txBody>
      </p:sp>
    </p:spTree>
    <p:extLst>
      <p:ext uri="{BB962C8B-B14F-4D97-AF65-F5344CB8AC3E}">
        <p14:creationId xmlns:p14="http://schemas.microsoft.com/office/powerpoint/2010/main" val="339861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14:1-3   Let not your heart be troubled: ye believe in God, believe also in me.  2 In my Father's house are many mansions: if it were not so, I would have told you. I go to prepare a place for you.  3 And if I go and prepare a place for you, I will come again, and receive you unto myself; that where I am, there ye may be also.</a:t>
            </a:r>
          </a:p>
        </p:txBody>
      </p:sp>
    </p:spTree>
    <p:extLst>
      <p:ext uri="{BB962C8B-B14F-4D97-AF65-F5344CB8AC3E}">
        <p14:creationId xmlns:p14="http://schemas.microsoft.com/office/powerpoint/2010/main" val="69357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11:16   But now they desire a better country, that is, an heavenly: wherefore God is not ashamed to be called their God: for he hath prepared for them a city.</a:t>
            </a:r>
          </a:p>
        </p:txBody>
      </p:sp>
    </p:spTree>
    <p:extLst>
      <p:ext uri="{BB962C8B-B14F-4D97-AF65-F5344CB8AC3E}">
        <p14:creationId xmlns:p14="http://schemas.microsoft.com/office/powerpoint/2010/main" val="278345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201434"/>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55863"/>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Prosperity Gospel</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18:5-6   He trusted in the LORD God of Israel; so that after him was none like him among all the kings of Judah, nor any that were before him.  6 For he clave to the LORD, and departed not from following him, but kept his commandments, which the LORD commanded Moses.</a:t>
            </a:r>
          </a:p>
        </p:txBody>
      </p:sp>
    </p:spTree>
    <p:extLst>
      <p:ext uri="{BB962C8B-B14F-4D97-AF65-F5344CB8AC3E}">
        <p14:creationId xmlns:p14="http://schemas.microsoft.com/office/powerpoint/2010/main" val="293393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18:7   And the LORD was with him; and he prospered whithersoever he went forth: and he rebelled against the king of Assyria, and served him not.</a:t>
            </a:r>
          </a:p>
        </p:txBody>
      </p:sp>
    </p:spTree>
    <p:extLst>
      <p:ext uri="{BB962C8B-B14F-4D97-AF65-F5344CB8AC3E}">
        <p14:creationId xmlns:p14="http://schemas.microsoft.com/office/powerpoint/2010/main" val="86203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37:3   Trust in the LORD, and do good; so shalt thou dwell in the land, and verily thou shalt be fed.</a:t>
            </a:r>
          </a:p>
        </p:txBody>
      </p:sp>
    </p:spTree>
    <p:extLst>
      <p:ext uri="{BB962C8B-B14F-4D97-AF65-F5344CB8AC3E}">
        <p14:creationId xmlns:p14="http://schemas.microsoft.com/office/powerpoint/2010/main" val="6966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2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22:12   Only the LORD give thee wisdom and understanding, and give thee charge concerning Israel, that thou mayest keep the law of the LORD thy God.</a:t>
            </a:r>
          </a:p>
        </p:txBody>
      </p:sp>
    </p:spTree>
    <p:extLst>
      <p:ext uri="{BB962C8B-B14F-4D97-AF65-F5344CB8AC3E}">
        <p14:creationId xmlns:p14="http://schemas.microsoft.com/office/powerpoint/2010/main" val="15133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5:17   Think not that I am come to destroy the law, or the prophets: I am not come to destroy, but to fulfil.</a:t>
            </a:r>
          </a:p>
        </p:txBody>
      </p:sp>
    </p:spTree>
    <p:extLst>
      <p:ext uri="{BB962C8B-B14F-4D97-AF65-F5344CB8AC3E}">
        <p14:creationId xmlns:p14="http://schemas.microsoft.com/office/powerpoint/2010/main" val="153859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654"/>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Chronicles 22:13   Then shalt thou prosper, if thou </a:t>
            </a:r>
            <a:r>
              <a:rPr lang="en-US" sz="5200" b="1" dirty="0" err="1">
                <a:solidFill>
                  <a:prstClr val="white"/>
                </a:solidFill>
                <a:latin typeface="Georgia" panose="02040502050405020303" pitchFamily="18" charset="0"/>
              </a:rPr>
              <a:t>takest</a:t>
            </a:r>
            <a:r>
              <a:rPr lang="en-US" sz="5200" b="1" dirty="0">
                <a:solidFill>
                  <a:prstClr val="white"/>
                </a:solidFill>
                <a:latin typeface="Georgia" panose="02040502050405020303" pitchFamily="18" charset="0"/>
              </a:rPr>
              <a:t> heed to fulfil the statutes and judgments which the LORD charged Moses with concerning Israel: be strong, and of good courage; dread not, nor be dismayed.</a:t>
            </a:r>
          </a:p>
        </p:txBody>
      </p:sp>
    </p:spTree>
    <p:extLst>
      <p:ext uri="{BB962C8B-B14F-4D97-AF65-F5344CB8AC3E}">
        <p14:creationId xmlns:p14="http://schemas.microsoft.com/office/powerpoint/2010/main" val="213790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13:12   And, behold, God himself is with us for our captain, and his priests with sounding trumpets to cry alarm against you. O children of Israel, fight ye not against the LORD God of your fathers; for ye shall not prosper.</a:t>
            </a:r>
          </a:p>
        </p:txBody>
      </p:sp>
    </p:spTree>
    <p:extLst>
      <p:ext uri="{BB962C8B-B14F-4D97-AF65-F5344CB8AC3E}">
        <p14:creationId xmlns:p14="http://schemas.microsoft.com/office/powerpoint/2010/main" val="290615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Esther 5:10-11   Nevertheless Haman refrained himself: and when he came home, he sent and called for his friends, and </a:t>
            </a:r>
            <a:r>
              <a:rPr lang="en-US" sz="4200" b="1" dirty="0" err="1">
                <a:solidFill>
                  <a:prstClr val="white"/>
                </a:solidFill>
                <a:latin typeface="Georgia" panose="02040502050405020303" pitchFamily="18" charset="0"/>
              </a:rPr>
              <a:t>Zeresh</a:t>
            </a:r>
            <a:r>
              <a:rPr lang="en-US" sz="4200" b="1" dirty="0">
                <a:solidFill>
                  <a:prstClr val="white"/>
                </a:solidFill>
                <a:latin typeface="Georgia" panose="02040502050405020303" pitchFamily="18" charset="0"/>
              </a:rPr>
              <a:t> his wife.  11 And Haman told them of the glory of his riches, and the multitude of his children, and all the things wherein the king had promoted him, and how he had advanced him above the princes and servants of the king.</a:t>
            </a:r>
          </a:p>
        </p:txBody>
      </p:sp>
    </p:spTree>
    <p:extLst>
      <p:ext uri="{BB962C8B-B14F-4D97-AF65-F5344CB8AC3E}">
        <p14:creationId xmlns:p14="http://schemas.microsoft.com/office/powerpoint/2010/main" val="250743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Esther 7:9-10   And </a:t>
            </a:r>
            <a:r>
              <a:rPr lang="en-US" sz="4000" b="1" dirty="0" err="1">
                <a:solidFill>
                  <a:prstClr val="white"/>
                </a:solidFill>
                <a:latin typeface="Georgia" panose="02040502050405020303" pitchFamily="18" charset="0"/>
              </a:rPr>
              <a:t>Harbonah</a:t>
            </a:r>
            <a:r>
              <a:rPr lang="en-US" sz="4000" b="1" dirty="0">
                <a:solidFill>
                  <a:prstClr val="white"/>
                </a:solidFill>
                <a:latin typeface="Georgia" panose="02040502050405020303" pitchFamily="18" charset="0"/>
              </a:rPr>
              <a:t>, one of the chamberlains, said before the king, Behold also, the gallows fifty cubits high, which Haman had made for Mordecai, who had spoken good for the king, </a:t>
            </a:r>
            <a:r>
              <a:rPr lang="en-US" sz="4000" b="1" dirty="0" err="1">
                <a:solidFill>
                  <a:prstClr val="white"/>
                </a:solidFill>
                <a:latin typeface="Georgia" panose="02040502050405020303" pitchFamily="18" charset="0"/>
              </a:rPr>
              <a:t>standeth</a:t>
            </a:r>
            <a:r>
              <a:rPr lang="en-US" sz="4000" b="1" dirty="0">
                <a:solidFill>
                  <a:prstClr val="white"/>
                </a:solidFill>
                <a:latin typeface="Georgia" panose="02040502050405020303" pitchFamily="18" charset="0"/>
              </a:rPr>
              <a:t> in the house of Haman. Then the king said, Hang him thereon.  10 So they hanged Haman on the gallows that he had prepared for Mordecai. Then was the king's wrath pacified.</a:t>
            </a:r>
          </a:p>
        </p:txBody>
      </p:sp>
    </p:spTree>
    <p:extLst>
      <p:ext uri="{BB962C8B-B14F-4D97-AF65-F5344CB8AC3E}">
        <p14:creationId xmlns:p14="http://schemas.microsoft.com/office/powerpoint/2010/main" val="393088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27:19-22   The rich man shall lie down, but he shall not be gathered: he </a:t>
            </a:r>
            <a:r>
              <a:rPr lang="en-US" sz="4000" b="1" dirty="0" err="1">
                <a:solidFill>
                  <a:prstClr val="white"/>
                </a:solidFill>
                <a:latin typeface="Georgia" panose="02040502050405020303" pitchFamily="18" charset="0"/>
              </a:rPr>
              <a:t>openeth</a:t>
            </a:r>
            <a:r>
              <a:rPr lang="en-US" sz="4000" b="1" dirty="0">
                <a:solidFill>
                  <a:prstClr val="white"/>
                </a:solidFill>
                <a:latin typeface="Georgia" panose="02040502050405020303" pitchFamily="18" charset="0"/>
              </a:rPr>
              <a:t> his eyes, and he is not.  20 Terrors take hold on him as waters, a tempest </a:t>
            </a:r>
            <a:r>
              <a:rPr lang="en-US" sz="4000" b="1" dirty="0" err="1">
                <a:solidFill>
                  <a:prstClr val="white"/>
                </a:solidFill>
                <a:latin typeface="Georgia" panose="02040502050405020303" pitchFamily="18" charset="0"/>
              </a:rPr>
              <a:t>stealeth</a:t>
            </a:r>
            <a:r>
              <a:rPr lang="en-US" sz="4000" b="1" dirty="0">
                <a:solidFill>
                  <a:prstClr val="white"/>
                </a:solidFill>
                <a:latin typeface="Georgia" panose="02040502050405020303" pitchFamily="18" charset="0"/>
              </a:rPr>
              <a:t> him away in the night.  21 The east wind </a:t>
            </a:r>
            <a:r>
              <a:rPr lang="en-US" sz="4000" b="1" dirty="0" err="1">
                <a:solidFill>
                  <a:prstClr val="white"/>
                </a:solidFill>
                <a:latin typeface="Georgia" panose="02040502050405020303" pitchFamily="18" charset="0"/>
              </a:rPr>
              <a:t>carrieth</a:t>
            </a:r>
            <a:r>
              <a:rPr lang="en-US" sz="4000" b="1" dirty="0">
                <a:solidFill>
                  <a:prstClr val="white"/>
                </a:solidFill>
                <a:latin typeface="Georgia" panose="02040502050405020303" pitchFamily="18" charset="0"/>
              </a:rPr>
              <a:t> him away, and he </a:t>
            </a:r>
            <a:r>
              <a:rPr lang="en-US" sz="4000" b="1" dirty="0" err="1">
                <a:solidFill>
                  <a:prstClr val="white"/>
                </a:solidFill>
                <a:latin typeface="Georgia" panose="02040502050405020303" pitchFamily="18" charset="0"/>
              </a:rPr>
              <a:t>departeth</a:t>
            </a:r>
            <a:r>
              <a:rPr lang="en-US" sz="4000" b="1" dirty="0">
                <a:solidFill>
                  <a:prstClr val="white"/>
                </a:solidFill>
                <a:latin typeface="Georgia" panose="02040502050405020303" pitchFamily="18" charset="0"/>
              </a:rPr>
              <a:t>: and as a storm </a:t>
            </a:r>
            <a:r>
              <a:rPr lang="en-US" sz="4000" b="1" dirty="0" err="1">
                <a:solidFill>
                  <a:prstClr val="white"/>
                </a:solidFill>
                <a:latin typeface="Georgia" panose="02040502050405020303" pitchFamily="18" charset="0"/>
              </a:rPr>
              <a:t>hurleth</a:t>
            </a:r>
            <a:r>
              <a:rPr lang="en-US" sz="4000" b="1" dirty="0">
                <a:solidFill>
                  <a:prstClr val="white"/>
                </a:solidFill>
                <a:latin typeface="Georgia" panose="02040502050405020303" pitchFamily="18" charset="0"/>
              </a:rPr>
              <a:t> him out of his place.  22 For God shall cast upon him, and not spare: he would fain flee out of his hand.</a:t>
            </a:r>
          </a:p>
        </p:txBody>
      </p:sp>
    </p:spTree>
    <p:extLst>
      <p:ext uri="{BB962C8B-B14F-4D97-AF65-F5344CB8AC3E}">
        <p14:creationId xmlns:p14="http://schemas.microsoft.com/office/powerpoint/2010/main" val="274930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Deuteronomy 29:9   Keep therefore the words of this covenant, and do them, that ye may prosper in all that ye do.</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4:8-9   Again, the devil taketh him up into an exceeding high mountain, and </a:t>
            </a:r>
            <a:r>
              <a:rPr lang="en-US" sz="5000" b="1" dirty="0" err="1">
                <a:solidFill>
                  <a:prstClr val="white"/>
                </a:solidFill>
                <a:latin typeface="Georgia" panose="02040502050405020303" pitchFamily="18" charset="0"/>
              </a:rPr>
              <a:t>sheweth</a:t>
            </a:r>
            <a:r>
              <a:rPr lang="en-US" sz="5000" b="1" dirty="0">
                <a:solidFill>
                  <a:prstClr val="white"/>
                </a:solidFill>
                <a:latin typeface="Georgia" panose="02040502050405020303" pitchFamily="18" charset="0"/>
              </a:rPr>
              <a:t> him all the kingdoms of the world, and the glory of them;  9 And saith unto him, All these things will I give thee, if thou wilt fall down and worship me.</a:t>
            </a:r>
          </a:p>
        </p:txBody>
      </p:sp>
    </p:spTree>
    <p:extLst>
      <p:ext uri="{BB962C8B-B14F-4D97-AF65-F5344CB8AC3E}">
        <p14:creationId xmlns:p14="http://schemas.microsoft.com/office/powerpoint/2010/main" val="422552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36:17-19   But thou hast fulfilled the judgment of the wicked: judgment and justice take hold on thee.  18 Because there is wrath, beware lest he take thee away with his stroke: then a great ransom cannot deliver thee.  19 Will he esteem thy riches? no, not gold, nor all the forces of strength.</a:t>
            </a:r>
          </a:p>
        </p:txBody>
      </p:sp>
    </p:spTree>
    <p:extLst>
      <p:ext uri="{BB962C8B-B14F-4D97-AF65-F5344CB8AC3E}">
        <p14:creationId xmlns:p14="http://schemas.microsoft.com/office/powerpoint/2010/main" val="342391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2:4   He that </a:t>
            </a:r>
            <a:r>
              <a:rPr lang="en-US" sz="6600" b="1" dirty="0" err="1">
                <a:solidFill>
                  <a:prstClr val="white"/>
                </a:solidFill>
                <a:latin typeface="Georgia" panose="02040502050405020303" pitchFamily="18" charset="0"/>
              </a:rPr>
              <a:t>sitteth</a:t>
            </a:r>
            <a:r>
              <a:rPr lang="en-US" sz="6600" b="1" dirty="0">
                <a:solidFill>
                  <a:prstClr val="white"/>
                </a:solidFill>
                <a:latin typeface="Georgia" panose="02040502050405020303" pitchFamily="18" charset="0"/>
              </a:rPr>
              <a:t> in the heavens shall laugh: the Lord shall have them in derision.</a:t>
            </a:r>
          </a:p>
        </p:txBody>
      </p:sp>
    </p:spTree>
    <p:extLst>
      <p:ext uri="{BB962C8B-B14F-4D97-AF65-F5344CB8AC3E}">
        <p14:creationId xmlns:p14="http://schemas.microsoft.com/office/powerpoint/2010/main" val="169278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37:13   The Lord shall laugh at him: for he </a:t>
            </a:r>
            <a:r>
              <a:rPr lang="en-US" sz="8000" b="1" dirty="0" err="1">
                <a:solidFill>
                  <a:prstClr val="white"/>
                </a:solidFill>
                <a:latin typeface="Georgia" panose="02040502050405020303" pitchFamily="18" charset="0"/>
              </a:rPr>
              <a:t>seeth</a:t>
            </a:r>
            <a:r>
              <a:rPr lang="en-US" sz="8000" b="1" dirty="0">
                <a:solidFill>
                  <a:prstClr val="white"/>
                </a:solidFill>
                <a:latin typeface="Georgia" panose="02040502050405020303" pitchFamily="18" charset="0"/>
              </a:rPr>
              <a:t> that his day is coming.</a:t>
            </a:r>
          </a:p>
        </p:txBody>
      </p:sp>
    </p:spTree>
    <p:extLst>
      <p:ext uri="{BB962C8B-B14F-4D97-AF65-F5344CB8AC3E}">
        <p14:creationId xmlns:p14="http://schemas.microsoft.com/office/powerpoint/2010/main" val="127446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1:25-27   But ye have set at </a:t>
            </a:r>
            <a:r>
              <a:rPr lang="en-US" sz="4400" b="1" dirty="0" err="1">
                <a:solidFill>
                  <a:prstClr val="white"/>
                </a:solidFill>
                <a:latin typeface="Georgia" panose="02040502050405020303" pitchFamily="18" charset="0"/>
              </a:rPr>
              <a:t>nought</a:t>
            </a:r>
            <a:r>
              <a:rPr lang="en-US" sz="4400" b="1" dirty="0">
                <a:solidFill>
                  <a:prstClr val="white"/>
                </a:solidFill>
                <a:latin typeface="Georgia" panose="02040502050405020303" pitchFamily="18" charset="0"/>
              </a:rPr>
              <a:t> all my counsel, and would none of my reproof:  26 I also will laugh at your calamity; I will mock when your fear cometh;  27 When your fear cometh as desolation, and your destruction cometh as a whirlwind; when distress and anguish cometh upon you.</a:t>
            </a:r>
          </a:p>
        </p:txBody>
      </p:sp>
    </p:spTree>
    <p:extLst>
      <p:ext uri="{BB962C8B-B14F-4D97-AF65-F5344CB8AC3E}">
        <p14:creationId xmlns:p14="http://schemas.microsoft.com/office/powerpoint/2010/main" val="290027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37:16-18   A little that a righteous man hath is better than the riches of many wicked.  17 For the arms of the wicked shall be broken: but the LORD </a:t>
            </a:r>
            <a:r>
              <a:rPr lang="en-US" sz="4800" b="1" dirty="0" err="1">
                <a:solidFill>
                  <a:prstClr val="white"/>
                </a:solidFill>
                <a:latin typeface="Georgia" panose="02040502050405020303" pitchFamily="18" charset="0"/>
              </a:rPr>
              <a:t>upholdeth</a:t>
            </a:r>
            <a:r>
              <a:rPr lang="en-US" sz="4800" b="1" dirty="0">
                <a:solidFill>
                  <a:prstClr val="white"/>
                </a:solidFill>
                <a:latin typeface="Georgia" panose="02040502050405020303" pitchFamily="18" charset="0"/>
              </a:rPr>
              <a:t> the righteous.  18 The LORD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the days of the upright: and their inheritance shall be for ever.</a:t>
            </a:r>
          </a:p>
        </p:txBody>
      </p:sp>
    </p:spTree>
    <p:extLst>
      <p:ext uri="{BB962C8B-B14F-4D97-AF65-F5344CB8AC3E}">
        <p14:creationId xmlns:p14="http://schemas.microsoft.com/office/powerpoint/2010/main" val="1748926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49:6-7   They that trust in their wealth, and boast themselves in the multitude of their riches;  7 None of them can by any means redeem his brother, nor give to God a ransom for him:</a:t>
            </a:r>
          </a:p>
        </p:txBody>
      </p:sp>
    </p:spTree>
    <p:extLst>
      <p:ext uri="{BB962C8B-B14F-4D97-AF65-F5344CB8AC3E}">
        <p14:creationId xmlns:p14="http://schemas.microsoft.com/office/powerpoint/2010/main" val="156647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52:6-7   The righteous also shall see, and fear, and shall laugh at him:  7 Lo, this is the man that made not God his strength; but trusted in the abundance of his riches, and strengthened himself in his wickedness.</a:t>
            </a:r>
          </a:p>
        </p:txBody>
      </p:sp>
    </p:spTree>
    <p:extLst>
      <p:ext uri="{BB962C8B-B14F-4D97-AF65-F5344CB8AC3E}">
        <p14:creationId xmlns:p14="http://schemas.microsoft.com/office/powerpoint/2010/main" val="2356182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62:10-11   Trust not in oppression, and become not vain in robbery: if riches increase, set not your heart upon them.  11 God hath spoken once; twice have I heard this; that power </a:t>
            </a:r>
            <a:r>
              <a:rPr lang="en-US" sz="5400" b="1" dirty="0" err="1">
                <a:solidFill>
                  <a:prstClr val="white"/>
                </a:solidFill>
                <a:latin typeface="Georgia" panose="02040502050405020303" pitchFamily="18" charset="0"/>
              </a:rPr>
              <a:t>belongeth</a:t>
            </a:r>
            <a:r>
              <a:rPr lang="en-US" sz="5400" b="1" dirty="0">
                <a:solidFill>
                  <a:prstClr val="white"/>
                </a:solidFill>
                <a:latin typeface="Georgia" panose="02040502050405020303" pitchFamily="18" charset="0"/>
              </a:rPr>
              <a:t> unto God.</a:t>
            </a:r>
          </a:p>
        </p:txBody>
      </p:sp>
    </p:spTree>
    <p:extLst>
      <p:ext uri="{BB962C8B-B14F-4D97-AF65-F5344CB8AC3E}">
        <p14:creationId xmlns:p14="http://schemas.microsoft.com/office/powerpoint/2010/main" val="175630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73:12   Behold, these are the ungodly, who prosper in the world; they increase in riches.</a:t>
            </a:r>
          </a:p>
        </p:txBody>
      </p:sp>
    </p:spTree>
    <p:extLst>
      <p:ext uri="{BB962C8B-B14F-4D97-AF65-F5344CB8AC3E}">
        <p14:creationId xmlns:p14="http://schemas.microsoft.com/office/powerpoint/2010/main" val="141233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22:35-36   Then one of them, which was a lawyer, asked him a question, tempting him, and saying,  36 Master, which is the great commandment in the law?</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11:4   Riches profit not in the day of wrath: but righteousness </a:t>
            </a:r>
            <a:r>
              <a:rPr lang="en-US" sz="6600" b="1" dirty="0" err="1">
                <a:solidFill>
                  <a:prstClr val="white"/>
                </a:solidFill>
                <a:latin typeface="Georgia" panose="02040502050405020303" pitchFamily="18" charset="0"/>
              </a:rPr>
              <a:t>delivereth</a:t>
            </a:r>
            <a:r>
              <a:rPr lang="en-US" sz="6600" b="1" dirty="0">
                <a:solidFill>
                  <a:prstClr val="white"/>
                </a:solidFill>
                <a:latin typeface="Georgia" panose="02040502050405020303" pitchFamily="18" charset="0"/>
              </a:rPr>
              <a:t> from death.</a:t>
            </a:r>
          </a:p>
        </p:txBody>
      </p:sp>
    </p:spTree>
    <p:extLst>
      <p:ext uri="{BB962C8B-B14F-4D97-AF65-F5344CB8AC3E}">
        <p14:creationId xmlns:p14="http://schemas.microsoft.com/office/powerpoint/2010/main" val="361258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11:28   He that </a:t>
            </a:r>
            <a:r>
              <a:rPr lang="en-US" sz="6600" b="1" dirty="0" err="1">
                <a:solidFill>
                  <a:prstClr val="white"/>
                </a:solidFill>
                <a:latin typeface="Georgia" panose="02040502050405020303" pitchFamily="18" charset="0"/>
              </a:rPr>
              <a:t>trusteth</a:t>
            </a:r>
            <a:r>
              <a:rPr lang="en-US" sz="6600" b="1" dirty="0">
                <a:solidFill>
                  <a:prstClr val="white"/>
                </a:solidFill>
                <a:latin typeface="Georgia" panose="02040502050405020303" pitchFamily="18" charset="0"/>
              </a:rPr>
              <a:t> in his riches shall fall: but the righteous shall flourish as a branch.</a:t>
            </a:r>
          </a:p>
        </p:txBody>
      </p:sp>
    </p:spTree>
    <p:extLst>
      <p:ext uri="{BB962C8B-B14F-4D97-AF65-F5344CB8AC3E}">
        <p14:creationId xmlns:p14="http://schemas.microsoft.com/office/powerpoint/2010/main" val="3677946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Numbers 14:41   And Moses said, Wherefore now do ye transgress the commandment of the LORD? but it shall not prosper.</a:t>
            </a:r>
          </a:p>
        </p:txBody>
      </p:sp>
    </p:spTree>
    <p:extLst>
      <p:ext uri="{BB962C8B-B14F-4D97-AF65-F5344CB8AC3E}">
        <p14:creationId xmlns:p14="http://schemas.microsoft.com/office/powerpoint/2010/main" val="269201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23:4   </a:t>
            </a:r>
            <a:r>
              <a:rPr lang="en-US" sz="7200" b="1" dirty="0" err="1">
                <a:solidFill>
                  <a:prstClr val="white"/>
                </a:solidFill>
                <a:latin typeface="Georgia" panose="02040502050405020303" pitchFamily="18" charset="0"/>
              </a:rPr>
              <a:t>Labour</a:t>
            </a:r>
            <a:r>
              <a:rPr lang="en-US" sz="7200" b="1" dirty="0">
                <a:solidFill>
                  <a:prstClr val="white"/>
                </a:solidFill>
                <a:latin typeface="Georgia" panose="02040502050405020303" pitchFamily="18" charset="0"/>
              </a:rPr>
              <a:t> not to be rich: cease from thine own wisdom.</a:t>
            </a:r>
          </a:p>
        </p:txBody>
      </p:sp>
    </p:spTree>
    <p:extLst>
      <p:ext uri="{BB962C8B-B14F-4D97-AF65-F5344CB8AC3E}">
        <p14:creationId xmlns:p14="http://schemas.microsoft.com/office/powerpoint/2010/main" val="2313476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28:6   Better is the poor that walketh in his uprightness, than he that is perverse in his ways, though he be rich.</a:t>
            </a:r>
          </a:p>
        </p:txBody>
      </p:sp>
    </p:spTree>
    <p:extLst>
      <p:ext uri="{BB962C8B-B14F-4D97-AF65-F5344CB8AC3E}">
        <p14:creationId xmlns:p14="http://schemas.microsoft.com/office/powerpoint/2010/main" val="333623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28:11   The rich man is wise in his own conceit; but the poor that hath understanding </a:t>
            </a:r>
            <a:r>
              <a:rPr lang="en-US" sz="6000" b="1" dirty="0" err="1">
                <a:solidFill>
                  <a:prstClr val="white"/>
                </a:solidFill>
                <a:latin typeface="Georgia" panose="02040502050405020303" pitchFamily="18" charset="0"/>
              </a:rPr>
              <a:t>searcheth</a:t>
            </a:r>
            <a:r>
              <a:rPr lang="en-US" sz="6000" b="1" dirty="0">
                <a:solidFill>
                  <a:prstClr val="white"/>
                </a:solidFill>
                <a:latin typeface="Georgia" panose="02040502050405020303" pitchFamily="18" charset="0"/>
              </a:rPr>
              <a:t> him out.</a:t>
            </a:r>
          </a:p>
        </p:txBody>
      </p:sp>
    </p:spTree>
    <p:extLst>
      <p:ext uri="{BB962C8B-B14F-4D97-AF65-F5344CB8AC3E}">
        <p14:creationId xmlns:p14="http://schemas.microsoft.com/office/powerpoint/2010/main" val="1998790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28:20   A faithful man shall abound with blessings: but he that </a:t>
            </a:r>
            <a:r>
              <a:rPr lang="en-US" sz="6600" b="1" dirty="0" err="1">
                <a:solidFill>
                  <a:prstClr val="white"/>
                </a:solidFill>
                <a:latin typeface="Georgia" panose="02040502050405020303" pitchFamily="18" charset="0"/>
              </a:rPr>
              <a:t>maketh</a:t>
            </a:r>
            <a:r>
              <a:rPr lang="en-US" sz="6600" b="1" dirty="0">
                <a:solidFill>
                  <a:prstClr val="white"/>
                </a:solidFill>
                <a:latin typeface="Georgia" panose="02040502050405020303" pitchFamily="18" charset="0"/>
              </a:rPr>
              <a:t> haste to be rich shall not be innocent.</a:t>
            </a:r>
          </a:p>
        </p:txBody>
      </p:sp>
    </p:spTree>
    <p:extLst>
      <p:ext uri="{BB962C8B-B14F-4D97-AF65-F5344CB8AC3E}">
        <p14:creationId xmlns:p14="http://schemas.microsoft.com/office/powerpoint/2010/main" val="358441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Kings 15:11   And Asa did that which was right in the eyes of the LORD, as did David his father.</a:t>
            </a:r>
          </a:p>
        </p:txBody>
      </p:sp>
    </p:spTree>
    <p:extLst>
      <p:ext uri="{BB962C8B-B14F-4D97-AF65-F5344CB8AC3E}">
        <p14:creationId xmlns:p14="http://schemas.microsoft.com/office/powerpoint/2010/main" val="3901191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14:2-4   And Asa did that which was good and right in the eyes of the LORD his God:  3 For he took away the altars of the strange gods, and the high places, and brake down the images, and cut down the groves:  4 And commanded Judah to seek the LORD God of their fathers, and to do the law and the commandment.</a:t>
            </a:r>
          </a:p>
        </p:txBody>
      </p:sp>
    </p:spTree>
    <p:extLst>
      <p:ext uri="{BB962C8B-B14F-4D97-AF65-F5344CB8AC3E}">
        <p14:creationId xmlns:p14="http://schemas.microsoft.com/office/powerpoint/2010/main" val="1097176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16:12-13   And Asa in the thirty and ninth year of his reign was diseased in his feet, until his disease was exceeding great: yet in his disease he sought not to the LORD, but to the physicians.  13 And Asa slept with his fathers, and died in the one and fortieth year of his reign.</a:t>
            </a:r>
          </a:p>
        </p:txBody>
      </p:sp>
    </p:spTree>
    <p:extLst>
      <p:ext uri="{BB962C8B-B14F-4D97-AF65-F5344CB8AC3E}">
        <p14:creationId xmlns:p14="http://schemas.microsoft.com/office/powerpoint/2010/main" val="18817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340197"/>
          </a:xfrm>
          <a:prstGeom prst="rect">
            <a:avLst/>
          </a:prstGeom>
        </p:spPr>
        <p:txBody>
          <a:bodyPr wrap="square">
            <a:spAutoFit/>
          </a:bodyPr>
          <a:lstStyle/>
          <a:p>
            <a:pPr algn="just"/>
            <a:r>
              <a:rPr lang="en-US" sz="5800" b="1" dirty="0">
                <a:solidFill>
                  <a:schemeClr val="bg1"/>
                </a:solidFill>
                <a:latin typeface="Georgia" panose="02040502050405020303" pitchFamily="18" charset="0"/>
              </a:rPr>
              <a:t>Matthew 22:37-38   Jesus said unto him, Thou shalt love the Lord thy God with all thy heart, and with all thy soul, and with all thy mind.  38 This is the first and great commandment.</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20:1   In those days was Hezekiah sick unto death. And the prophet Isaiah the son of </a:t>
            </a:r>
            <a:r>
              <a:rPr lang="en-US" sz="5400" b="1" dirty="0" err="1">
                <a:solidFill>
                  <a:prstClr val="white"/>
                </a:solidFill>
                <a:latin typeface="Georgia" panose="02040502050405020303" pitchFamily="18" charset="0"/>
              </a:rPr>
              <a:t>Amoz</a:t>
            </a:r>
            <a:r>
              <a:rPr lang="en-US" sz="5400" b="1" dirty="0">
                <a:solidFill>
                  <a:prstClr val="white"/>
                </a:solidFill>
                <a:latin typeface="Georgia" panose="02040502050405020303" pitchFamily="18" charset="0"/>
              </a:rPr>
              <a:t> came to him, and said unto him, Thus saith the LORD, Set thine house in order; for thou shalt die, and not live.</a:t>
            </a:r>
          </a:p>
        </p:txBody>
      </p:sp>
    </p:spTree>
    <p:extLst>
      <p:ext uri="{BB962C8B-B14F-4D97-AF65-F5344CB8AC3E}">
        <p14:creationId xmlns:p14="http://schemas.microsoft.com/office/powerpoint/2010/main" val="1390236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20:2-3   Then he turned his face to the wall, and prayed unto the LORD, saying,  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4217226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Kings 20:5-6   Turn again, and tell Hezekiah the captain of my people, Thus saith the LORD, the God of David thy father, I have heard thy prayer, I have seen thy tears: behold, I will heal thee: on the third day thou shalt go up unto the house of the LORD.  6 And I will add unto thy days fifteen years; and I will deliver thee and this city out of the hand of the king of Assyria; and I will defend this city for mine own sake, and for my servant David's sake.</a:t>
            </a:r>
          </a:p>
        </p:txBody>
      </p:sp>
    </p:spTree>
    <p:extLst>
      <p:ext uri="{BB962C8B-B14F-4D97-AF65-F5344CB8AC3E}">
        <p14:creationId xmlns:p14="http://schemas.microsoft.com/office/powerpoint/2010/main" val="3677406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13:14   Now Elisha was fallen sick of his sickness whereof he died. And </a:t>
            </a:r>
            <a:r>
              <a:rPr lang="en-US" sz="5000" b="1" dirty="0" err="1">
                <a:solidFill>
                  <a:prstClr val="white"/>
                </a:solidFill>
                <a:latin typeface="Georgia" panose="02040502050405020303" pitchFamily="18" charset="0"/>
              </a:rPr>
              <a:t>Joash</a:t>
            </a:r>
            <a:r>
              <a:rPr lang="en-US" sz="5000" b="1" dirty="0">
                <a:solidFill>
                  <a:prstClr val="white"/>
                </a:solidFill>
                <a:latin typeface="Georgia" panose="02040502050405020303" pitchFamily="18" charset="0"/>
              </a:rPr>
              <a:t> the king of Israel came down unto him, and wept over his face, and said, O my father, my father, the chariot of Israel, and the horsemen thereof.</a:t>
            </a:r>
          </a:p>
        </p:txBody>
      </p:sp>
    </p:spTree>
    <p:extLst>
      <p:ext uri="{BB962C8B-B14F-4D97-AF65-F5344CB8AC3E}">
        <p14:creationId xmlns:p14="http://schemas.microsoft.com/office/powerpoint/2010/main" val="1197788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13:20-21   And Elisha died, and they buried him. And the bands of the Moabites invaded the land at the coming in of the year.  21 And it came to pass, as they were burying a man, that, behold, they spied a band of men; and they cast the man into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of Elisha: and when the man was let down, and touched the bones of Elisha, he revived, and stood up on his feet.</a:t>
            </a:r>
          </a:p>
        </p:txBody>
      </p:sp>
    </p:spTree>
    <p:extLst>
      <p:ext uri="{BB962C8B-B14F-4D97-AF65-F5344CB8AC3E}">
        <p14:creationId xmlns:p14="http://schemas.microsoft.com/office/powerpoint/2010/main" val="248727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16:33   These things I have spoken unto you, that in me ye might have peace. In the world ye shall have tribulation: but be of good cheer; I have overcome the world.</a:t>
            </a:r>
          </a:p>
        </p:txBody>
      </p:sp>
    </p:spTree>
    <p:extLst>
      <p:ext uri="{BB962C8B-B14F-4D97-AF65-F5344CB8AC3E}">
        <p14:creationId xmlns:p14="http://schemas.microsoft.com/office/powerpoint/2010/main" val="3653026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15:20   Remember the word that I said unto you, The servant is not greater than his lord. If they have persecuted me, they will also persecute you; if they have kept my saying, they will keep yours also.</a:t>
            </a:r>
          </a:p>
        </p:txBody>
      </p:sp>
    </p:spTree>
    <p:extLst>
      <p:ext uri="{BB962C8B-B14F-4D97-AF65-F5344CB8AC3E}">
        <p14:creationId xmlns:p14="http://schemas.microsoft.com/office/powerpoint/2010/main" val="298864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8:36   As it is written, For thy sake we are killed all the day long; we are accounted as sheep for the slaughter.</a:t>
            </a:r>
          </a:p>
        </p:txBody>
      </p:sp>
    </p:spTree>
    <p:extLst>
      <p:ext uri="{BB962C8B-B14F-4D97-AF65-F5344CB8AC3E}">
        <p14:creationId xmlns:p14="http://schemas.microsoft.com/office/powerpoint/2010/main" val="2869653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2 Timothy 3:12   Yea, and all that will live godly in Christ Jesus shall suffer persecution.</a:t>
            </a:r>
          </a:p>
        </p:txBody>
      </p:sp>
    </p:spTree>
    <p:extLst>
      <p:ext uri="{BB962C8B-B14F-4D97-AF65-F5344CB8AC3E}">
        <p14:creationId xmlns:p14="http://schemas.microsoft.com/office/powerpoint/2010/main" val="10298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6:9   And when he had opened the fifth seal, I saw under the altar the souls of them that were slain for the word of God, and for the testimony which they held:</a:t>
            </a:r>
          </a:p>
        </p:txBody>
      </p:sp>
    </p:spTree>
    <p:extLst>
      <p:ext uri="{BB962C8B-B14F-4D97-AF65-F5344CB8AC3E}">
        <p14:creationId xmlns:p14="http://schemas.microsoft.com/office/powerpoint/2010/main" val="140457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22:39-40   And the second is like unto it, Thou shalt love thy </a:t>
            </a:r>
            <a:r>
              <a:rPr lang="en-US" sz="6000" b="1" dirty="0" err="1">
                <a:solidFill>
                  <a:prstClr val="white"/>
                </a:solidFill>
                <a:latin typeface="Georgia" panose="02040502050405020303" pitchFamily="18" charset="0"/>
              </a:rPr>
              <a:t>neighbour</a:t>
            </a:r>
            <a:r>
              <a:rPr lang="en-US" sz="6000" b="1" dirty="0">
                <a:solidFill>
                  <a:prstClr val="white"/>
                </a:solidFill>
                <a:latin typeface="Georgia" panose="02040502050405020303" pitchFamily="18" charset="0"/>
              </a:rPr>
              <a:t> as thyself.  40 On these two commandments hang all the law and the prophets.</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5:19-21   Now the works of the flesh are manifest, which are these; Adultery, fornication, uncleanness, lasciviousness,  20 Idolatry, witchcraft, hatred, variance, emulations, wrath, strife, seditions, heresies,  21 </a:t>
            </a:r>
            <a:r>
              <a:rPr lang="en-US" sz="3800" b="1" dirty="0" err="1">
                <a:solidFill>
                  <a:prstClr val="white"/>
                </a:solidFill>
                <a:latin typeface="Georgia" panose="02040502050405020303" pitchFamily="18" charset="0"/>
              </a:rPr>
              <a:t>Envyings</a:t>
            </a:r>
            <a:r>
              <a:rPr lang="en-US" sz="3800" b="1" dirty="0">
                <a:solidFill>
                  <a:prstClr val="white"/>
                </a:solidFill>
                <a:latin typeface="Georgia" panose="02040502050405020303" pitchFamily="18" charset="0"/>
              </a:rPr>
              <a:t>, murders, drunkenness, </a:t>
            </a:r>
            <a:r>
              <a:rPr lang="en-US" sz="3800" b="1" dirty="0" err="1">
                <a:solidFill>
                  <a:prstClr val="white"/>
                </a:solidFill>
                <a:latin typeface="Georgia" panose="02040502050405020303" pitchFamily="18" charset="0"/>
              </a:rPr>
              <a:t>revellings</a:t>
            </a:r>
            <a:r>
              <a:rPr lang="en-US" sz="3800" b="1" dirty="0">
                <a:solidFill>
                  <a:prstClr val="white"/>
                </a:solidFill>
                <a:latin typeface="Georgia" panose="02040502050405020303" pitchFamily="18" charset="0"/>
              </a:rPr>
              <a:t>, and such like: of the which I tell you before, as I have also told you in time past, that they which do such things shall not inherit the kingdom of God.</a:t>
            </a:r>
          </a:p>
        </p:txBody>
      </p:sp>
    </p:spTree>
    <p:extLst>
      <p:ext uri="{BB962C8B-B14F-4D97-AF65-F5344CB8AC3E}">
        <p14:creationId xmlns:p14="http://schemas.microsoft.com/office/powerpoint/2010/main" val="3016045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5:22-23   But the fruit of the Spirit is love, joy, peace, longsuffering, gentleness, goodness, faith,  23 Meekness, temperance: against such there is no law.</a:t>
            </a:r>
          </a:p>
        </p:txBody>
      </p:sp>
    </p:spTree>
    <p:extLst>
      <p:ext uri="{BB962C8B-B14F-4D97-AF65-F5344CB8AC3E}">
        <p14:creationId xmlns:p14="http://schemas.microsoft.com/office/powerpoint/2010/main" val="942484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2824"/>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22:7-8   All they that see me laugh me to scorn: they shoot out the lip, they shake the head, saying,  8 He trusted on the LORD that he would deliver him: let him deliver him, seeing he delighted in him.</a:t>
            </a:r>
          </a:p>
        </p:txBody>
      </p:sp>
    </p:spTree>
    <p:extLst>
      <p:ext uri="{BB962C8B-B14F-4D97-AF65-F5344CB8AC3E}">
        <p14:creationId xmlns:p14="http://schemas.microsoft.com/office/powerpoint/2010/main" val="148904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890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1:7   Only be thou strong and very courageous, that thou mayest observe to do according to all the law, which Moses my servant commanded thee: turn not from it to the right hand or to the left, that thou mayest prosper whithersoever thou </a:t>
            </a:r>
            <a:r>
              <a:rPr lang="en-US" sz="4800" b="1" dirty="0" err="1">
                <a:solidFill>
                  <a:prstClr val="white"/>
                </a:solidFill>
                <a:latin typeface="Georgia" panose="02040502050405020303" pitchFamily="18" charset="0"/>
              </a:rPr>
              <a:t>goest</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Joshua 1:8   This book of the law shall not depart out of thy mouth; but thou shalt meditate therein day and night, that thou mayest observe to do according to all that is written therein: for then thou shalt make thy way prosperous, and then thou shalt have good success.</a:t>
            </a:r>
          </a:p>
        </p:txBody>
      </p:sp>
    </p:spTree>
    <p:extLst>
      <p:ext uri="{BB962C8B-B14F-4D97-AF65-F5344CB8AC3E}">
        <p14:creationId xmlns:p14="http://schemas.microsoft.com/office/powerpoint/2010/main" val="4677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34460</TotalTime>
  <Words>2959</Words>
  <Application>Microsoft Office PowerPoint</Application>
  <PresentationFormat>Widescreen</PresentationFormat>
  <Paragraphs>122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417</cp:revision>
  <cp:lastPrinted>2020-01-28T17:57:24Z</cp:lastPrinted>
  <dcterms:created xsi:type="dcterms:W3CDTF">2019-08-31T20:33:16Z</dcterms:created>
  <dcterms:modified xsi:type="dcterms:W3CDTF">2020-12-19T21:00:03Z</dcterms:modified>
</cp:coreProperties>
</file>