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15:3   Now ye are clean through the word which I have spoken unto you.</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John 17:17   Sanctify them through thy truth: thy word is truth.</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15:4   Abide in me, and I in you. As the branch cannot bear fruit of itself, except it abide in the vine; no more can ye, except ye abide in me.</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Matthew 7:15-18   Beware of false prophets, which come to you in sheep's clothing, but inwardly they are ravening wolves.  16 Ye shall know them by their fruits. Do men gather grapes of thorns, or figs of thistles?  17 Even so every good tree bringeth forth good fruit; but a corrupt tree bringeth forth evil fruit.  18 A good tree cannot bring forth evil fruit, neither can a corrupt tree bring forth good fruit.</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15:5   I am the vine, ye are the branches: He that abideth in me, and I in him, the same bringeth forth much fruit: for without me ye can do nothing.</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2 Corinthians 4:13-14   We having the same spirit of faith, according as it is written, I believed, and therefore have I spoken; we also believe, and therefore speak;  14 Knowing that he which raised up the Lord Jesus shall raise up us also by Jesus, and shall present us with you.</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2:20   But wilt thou know, O vain man, that faith without works is dead?</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2:26   For as the body without the spirit is dead, so faith without works is dead also.</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15:6   If a man abide not in me, he is cast forth as a branch, and is withered; and men gather them, and cast them into the fire, and they are burned.</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15:7   If ye abide in me, and my words abide in you, ye shall ask what ye will, and it shall be done unto you.</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4:3   Ye ask, and receive not, because ye ask amiss, that ye may consume it upon your lusts.</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15:10   Likewise, I say unto you, there is joy in the presence of the angels of God over one sinner that repenteth.</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15:8   Herein is my Father glorified, that ye bear much fruit; so shall ye be my disciples.</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15:9-10   As the Father hath loved me, so have I loved you: continue ye in my love.  10 If ye keep my commandments, ye shall abide in my love; even as I have kept my Father's commandments, and abide in his love.</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15:11   These things have I spoken unto you, that my joy might remain in you, and that your joy might be full.</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15:4-5   What man of you, having an hundred sheep, if he lose one of them, doth not leave the ninety and nine in the wilderness, and go after that which is lost, until he find it?  5 And when he hath found it, he layeth it on his shoulders, rejoicing.</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15:12-13   This is my commandment, That ye love one another, as I have loved you.  13 Greater love hath no man than this, that a man lay down his life for his friends.</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15:14   Ye are my friends, if ye do whatsoever I command you.</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alway, even unto the end of the world. Amen.</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15:15   Henceforth I call you not servants; for the servant knoweth not what his lord doeth: but I have called you friends; for all things that I have heard of my Father I have made known unto you.</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221963"/>
            <a:ext cx="11712633" cy="4154984"/>
          </a:xfrm>
          <a:prstGeom prst="rect">
            <a:avLst/>
          </a:prstGeom>
        </p:spPr>
        <p:txBody>
          <a:bodyPr wrap="square">
            <a:spAutoFit/>
          </a:bodyPr>
          <a:lstStyle/>
          <a:p>
            <a:pPr algn="just"/>
            <a:r>
              <a:rPr lang="en-US" sz="8800" b="1" dirty="0">
                <a:solidFill>
                  <a:schemeClr val="bg1"/>
                </a:solidFill>
                <a:latin typeface="Georgia" panose="02040502050405020303" pitchFamily="18" charset="0"/>
              </a:rPr>
              <a:t>John 14:15   If ye love me, keep my commandments.</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15:16   Ye have not chosen me, but I have chosen you, and ordained you, that ye should go and bring forth fruit, and that your fruit should remain: that whatsoever ye shall ask of the Father in my name, he may give it you.</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15:17   These things I command you, that ye love one another.</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10:14   And whosoever shall not receive you, nor hear your words, when ye depart out of that house or city, shake off the dust of your feet.</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15:18   If the world hate you, ye know that it hated me before it hated you.</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15:19   If ye were of the world, the world would love his own: but because ye are not of the world, but I have chosen you out of the world, therefore the world hateth you.</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15:20   Remember the word that I said unto you, The servant is not greater than his lord. If they have persecuted me, they will also persecute you; if they have kept my saying, they will keep yours also.</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15:21   But all these things will they do unto you for my name's sake, because they know not him that sent me.</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15:22   If I had not come and spoken unto them, they had not had sin: but now they have no cloke for their sin.</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786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Mark 6:11   And whosoever shall not receive you, nor hear you, when ye depart thence, shake off the dust under your feet for a testimony against them. Verily I say unto you, It shall be more tolerable for Sodom and Gomorrha in the day of judgment, than for that city.</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15:23   He that hateth me hateth my Father also.</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14:26   But the Comforter, which is the Holy Ghost, whom the Father will send in my name, he shall teach you all things, and bring all things to your remembrance, whatsoever I have said unto you.</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15:24   If I had not done among them the works which none other man did, they had not had sin: but now have they both seen and hated both me and my Father.</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15:25   But this cometh to pass, that the word might be fulfilled that is written in their law, They hated me without a cause.</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35:19-20   Let not them that are mine enemies wrongfully rejoice over me: neither let them wink with the eye that hate me without a cause.  20 For they speak not peace: but they devise deceitful matters against them that are quiet in the land.</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69:4   They that hate me without a cause are more than the hairs of mine head: they that would destroy me, being mine enemies wrongfully, are mighty: then I restored that which I took not away.</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109:2-3   For the mouth of the wicked and the mouth of the deceitful are opened against me: they have spoken against me with a lying tongue.  3 They compassed me about also with words of hatred; and fought against me without a cause.</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15:26-27   But when the Comforter is come, whom I will send unto you from the Father, even the Spirit of truth, which proceedeth from the Father, he shall testify of me:  27 And ye also shall bear witness, because ye have been with me from the beginning.</a:t>
            </a:r>
          </a:p>
        </p:txBody>
      </p:sp>
    </p:spTree>
    <p:extLst>
      <p:ext uri="{BB962C8B-B14F-4D97-AF65-F5344CB8AC3E}">
        <p14:creationId xmlns:p14="http://schemas.microsoft.com/office/powerpoint/2010/main" val="333623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001643"/>
          </a:xfrm>
          <a:prstGeom prst="rect">
            <a:avLst/>
          </a:prstGeom>
        </p:spPr>
        <p:txBody>
          <a:bodyPr wrap="square">
            <a:spAutoFit/>
          </a:bodyPr>
          <a:lstStyle/>
          <a:p>
            <a:pPr algn="just"/>
            <a:r>
              <a:rPr lang="en-US" sz="9600" b="1" dirty="0">
                <a:solidFill>
                  <a:schemeClr val="bg1"/>
                </a:solidFill>
                <a:latin typeface="Georgia" panose="02040502050405020303" pitchFamily="18" charset="0"/>
              </a:rPr>
              <a:t>John 15:1   I am the true vine, and my Father is the husbandman.</a:t>
            </a:r>
            <a:endParaRPr lang="en-US" sz="9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49:8-9   Judah, thou art he whom thy brethren shall praise: thy hand shall be in the neck of thine enemies; thy father's children shall bow down before thee.  9 Judah is a lion's whelp: from the prey, my son, thou art gone up: he stooped down, he couched as a lion, and as an old lion; who shall rouse him up?</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49:10-12   The </a:t>
            </a:r>
            <a:r>
              <a:rPr lang="en-US" sz="4100" b="1" dirty="0" err="1">
                <a:solidFill>
                  <a:prstClr val="white"/>
                </a:solidFill>
                <a:latin typeface="Georgia" panose="02040502050405020303" pitchFamily="18" charset="0"/>
              </a:rPr>
              <a:t>sceptre</a:t>
            </a:r>
            <a:r>
              <a:rPr lang="en-US" sz="4100" b="1" dirty="0">
                <a:solidFill>
                  <a:prstClr val="white"/>
                </a:solidFill>
                <a:latin typeface="Georgia" panose="02040502050405020303" pitchFamily="18" charset="0"/>
              </a:rPr>
              <a:t> shall not depart from Judah, nor a lawgiver from between his feet, until Shiloh come; and unto him shall the gathering of the people be.  11 Binding his foal unto the vine, and his ass's colt unto the choice vine; he washed his garments in wine, and his clothes in the blood of grapes:  12 His eyes shall be red with wine, and his teeth white with milk.</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schemeClr val="bg1"/>
                </a:solidFill>
                <a:latin typeface="Georgia" panose="02040502050405020303" pitchFamily="18" charset="0"/>
              </a:rPr>
              <a:t>Revelation 1:14-15   His head and his hairs were white like wool, as white as snow; and his eyes were as a flame of fire;  15 And his feet like unto fine brass, as if they burned in a furnace; and his voice as the sound of many waters.</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15:2   Every branch in me that beareth not fruit he taketh away: and every branch that beareth fruit, he purgeth it, that it may bring forth more fruit.</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34401</TotalTime>
  <Words>1793</Words>
  <Application>Microsoft Office PowerPoint</Application>
  <PresentationFormat>Widescreen</PresentationFormat>
  <Paragraphs>88</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406</cp:revision>
  <cp:lastPrinted>2020-01-28T17:57:24Z</cp:lastPrinted>
  <dcterms:created xsi:type="dcterms:W3CDTF">2019-08-31T20:33:16Z</dcterms:created>
  <dcterms:modified xsi:type="dcterms:W3CDTF">2020-12-21T21:26:26Z</dcterms:modified>
</cp:coreProperties>
</file>