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5" r:id="rId49"/>
    <p:sldId id="686" r:id="rId50"/>
    <p:sldId id="687" r:id="rId51"/>
    <p:sldId id="689" r:id="rId5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17:1-2   These words spake Jesus, and lifted up his eyes to heaven, and said, Father, the hour is come; glorify thy Son, that thy Son also may glorify thee:  2 As thou hast given him power over all flesh, that he should give eternal life to as many as thou hast given him.</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17:3   And this is life eternal, that they might know thee the only true God, and Jesus Christ, whom thou hast sent.</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17:4   I have glorified thee on the earth: I have finished the work which thou gavest me to do.</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17:5   And now, O Father, glorify thou me with thine own self with the glory which I had with thee before the world was.</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Proverbs 8:22-24   The LORD possessed me in the beginning of his way, before his works of old.  23 I was set up from everlasting, from the beginning, or ever the earth was.  24 When there were no depths, I was brought forth; when there were no fountains abounding with water.</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Proverbs 8:25-27   Before the mountains were settled, before the hills was I brought forth:  26 While as yet he had not made the earth, nor the fields, nor the highest part of the dust of the world.  27 When he prepared the heavens, I was there: when he set a compass upon the face of the depth:</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900" b="1" dirty="0">
                <a:solidFill>
                  <a:prstClr val="white"/>
                </a:solidFill>
                <a:latin typeface="Georgia" panose="02040502050405020303" pitchFamily="18" charset="0"/>
              </a:rPr>
              <a:t>Proverbs 8:28-29   When he established the clouds above: when he strengthened the fountains of the deep:  29 When he gave to the sea his decree, that the waters should not pass his commandment: when he appointed the foundations of the earth:</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8:30-31   Then I was by him, as one brought up with him: and I was daily his delight, rejoicing always before him;  31 Rejoicing in the habitable part of his earth; and my delights were with the sons of men.</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1:14-15   In whom we have redemption through his blood, even the forgiveness of sins:  15 Who is the image of the invisible God, the firstborn of every creature:</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Colossians 1:16-17   For by him were all things created, that are in heaven, and that are in earth, visible and invisible, whether they be thrones, or dominions, or principalities, or powers: all things were created by him, and for him:  17 And he is before all things, and by him all things consist.</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17</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1:18-20   And he is the head of the body, the church: who is the beginning, the firstborn from the dead; that in all things he might have the preeminence.  19 For it pleased the Father that in him should all fulness dwell;  20 And, having made peace through the blood of his cross, by him to reconcile all things unto himself; by him, I say, whether they be things in earth, or things in heaven.</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17:6-7   I have manifested thy name unto the men which thou gavest me out of the world: thine they were, and thou gavest them me; and they have kept thy word.  7 Now they have known that all things whatsoever thou hast given me are of thee.</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17:8   For I have given unto them the words which thou gavest me; and they have received them, and have known surely that I came out from thee, and they have believed that thou didst send me.</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2:22-23   Who is a liar but he that denieth that Jesus is the Christ? He is antichrist, that denieth the Father and the Son.  23 Whosoever denieth the Son, the same hath not the Father: but he that acknowledgeth the Son hath the Father also.</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17:9   I pray for them: I pray not for the world, but for them which thou hast given me; for they are thine.</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14:10   The same shall drink of the wine of the wrath of God, which is poured out without mixture into the cup of his indignation; and he shall be tormented with fire and brimstone in the presence of the holy angels, and in the presence of the Lamb:</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14:11-12   And the smoke of their torment ascendeth up for ever and ever: and they have no rest day nor night, who worship the beast and his image, and whosoever receiveth the mark of his name.  12 Here is the patience of the saints: here are they that keep the commandments of God, and the faith of Jesus.</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17:9-10   I pray for them: I pray not for the world, but for them which thou hast given me; for they are thine.  10 And all mine are thine, and thine are mine; and I am glorified in them.</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Galatians 1:20-24   Now the things which I write unto you, behold, before God, I lie not.  21 Afterwards I came into the regions of Syria and Cilicia;  22 And was unknown by face unto the churches of Judaea which were in Christ:  23 But they had heard only, That he which persecuted us in times past now preacheth the faith which once he destroyed.  24 And they glorified God in me.</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17:11   And now I am no more in the world, but these are in the world, and I come to thee. Holy Father, keep through thine own name those whom thou hast given me, that they may be one, as we are.</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16:1-2   These things have I spoken unto you, that ye should not be offended.  2 They shall put you out of the synagogues: yea, the time cometh, that whosoever killeth you will think that he doeth God service.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17:12   While I was with them in the world, I kept them in thy name: those that thou gavest me I have kept, and none of them is lost, but the son of perdition; that the scripture might be fulfilled.</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41:9   Yea, mine own familiar friend, in whom I trusted, which did eat of my bread, hath lifted up his heel against me.</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1:20   For it is written in the book of Psalms, Let his habitation be desolate, and let no man dwell therein: and his bishoprick let another take.</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Psalm 109:8   Let his days be few; and let another take his office.</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2 Thessalonians 2:3-4   Let no man deceive you by any means: for that day shall not come, except there come a falling away first, and that man of sin be revealed, the son of perdition;  4 Who opposeth and exalteth himself above all that is called God, or that is worshipped; so that he as God sitteth in the temple of God, shewing himself that he is God.</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17:13-14   And now come I to thee; and these things I speak in the world, that they might have my joy fulfilled in themselves.  14 I have given them thy word; and the world hath hated them, because they are not of the world, even as I am not of the world.</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17:15-16   I pray not that thou shouldest take them out of the world, but that thou shouldest keep them from the evil.  16 They are not of the world, even as I am not of the world.</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17:17   Sanctify them through thy truth: thy word is truth.</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John 17:18-19   As thou hast sent me into the world, even so have I also sent them into the world.  19 And for their sakes I sanctify myself, that they also might be sanctified through the truth.</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17:20-21   Neither pray I for these alone, but for them also which shall believe on me through their word;  21 That they all may be one; as thou, Father, art in me, and I in thee, that they also may be one in us: that the world may believe that thou hast sent me.</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16:7   Nevertheless I tell you the truth; It is expedient for you that I go away: for if I go not away, the Comforter will not come unto you; but if I depart, I will send him unto you.</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17:22-23   And the glory which thou gavest me I have given them; that they may be one, even as we are one:  23 I in them, and thou in me, that they may be made perfect in one; and that the world may know that thou hast sent me, and hast loved them, as thou hast loved me.</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Hosea 9:15   All their wickedness is in Gilgal: for there I hated them: for the wickedness of their doings I will drive them out of mine house, I will love them no more: all their princes are revolters.</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17:24   Father, I will that they also, whom thou hast given me, be with me where I am; that they may behold my glory, which thou hast given me: for thou lovedst me before the foundation of the world.</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6:14-15   Therefore sent he thither horses, and chariots, and a great host: and they came by night, and compassed the city about.  15 And when the servant of the man of God was risen early, and gone forth, behold, an host compassed the city both with horses and chariots. And his servant said unto him, Alas, my master! how shall we do?</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2 Kings 6:16   And he answered, Fear not: for they that be with us are more than they that be with them.</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Kings 6:17   And Elisha prayed, and said, LORD, I pray thee, open his eyes, that he may see. And the LORD opened the eyes of the young man; and he saw: and, behold, the mountain was full of horses and chariots of fire round about Elisha.</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17:25   O righteous Father, the world hath not known thee: but I have known thee, and these have known that thou hast sent me.</a:t>
            </a:r>
          </a:p>
        </p:txBody>
      </p:sp>
    </p:spTree>
    <p:extLst>
      <p:ext uri="{BB962C8B-B14F-4D97-AF65-F5344CB8AC3E}">
        <p14:creationId xmlns:p14="http://schemas.microsoft.com/office/powerpoint/2010/main" val="278529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5:4-5   For whatsoever is born of God overcometh the world: and this is the victory that overcometh the world, even our faith.  5 Who is he that overcometh the world, but he that believeth that Jesus is the Son of God?</a:t>
            </a:r>
          </a:p>
        </p:txBody>
      </p:sp>
    </p:spTree>
    <p:extLst>
      <p:ext uri="{BB962C8B-B14F-4D97-AF65-F5344CB8AC3E}">
        <p14:creationId xmlns:p14="http://schemas.microsoft.com/office/powerpoint/2010/main" val="525748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5:9-10   If we receive the witness of men, the witness of God is greater: for this is the witness of God which he hath testified of his Son.  10 He that believeth on the Son of God hath the witness in himself: he that believeth not God hath made him a liar; because he believeth not the record that God gave of his Son.</a:t>
            </a:r>
          </a:p>
        </p:txBody>
      </p:sp>
    </p:spTree>
    <p:extLst>
      <p:ext uri="{BB962C8B-B14F-4D97-AF65-F5344CB8AC3E}">
        <p14:creationId xmlns:p14="http://schemas.microsoft.com/office/powerpoint/2010/main" val="147785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5:11-12   And this is the record, that God hath given to us eternal life, and this life is in his Son.  12 He that hath the Son hath life; and he that hath not the Son of God hath not life.</a:t>
            </a:r>
          </a:p>
        </p:txBody>
      </p:sp>
    </p:spTree>
    <p:extLst>
      <p:ext uri="{BB962C8B-B14F-4D97-AF65-F5344CB8AC3E}">
        <p14:creationId xmlns:p14="http://schemas.microsoft.com/office/powerpoint/2010/main" val="288450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John 16:24   Hitherto have ye asked nothing in my name: ask, and ye shall receive, that your joy may be full.</a:t>
            </a:r>
            <a:endParaRPr lang="en-US" sz="8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1130501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17:26   And I have declared unto them thy name, and will declare it: that the love wherewith thou hast loved me may be in them, and I in them.</a:t>
            </a:r>
          </a:p>
        </p:txBody>
      </p:sp>
    </p:spTree>
    <p:extLst>
      <p:ext uri="{BB962C8B-B14F-4D97-AF65-F5344CB8AC3E}">
        <p14:creationId xmlns:p14="http://schemas.microsoft.com/office/powerpoint/2010/main" val="162046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16:25   These things have I spoken unto you in proverbs: but the time cometh, when I shall no more speak unto you in proverbs, but I shall shew you plainly of the Father.</a:t>
            </a:r>
          </a:p>
        </p:txBody>
      </p:sp>
    </p:spTree>
    <p:extLst>
      <p:ext uri="{BB962C8B-B14F-4D97-AF65-F5344CB8AC3E}">
        <p14:creationId xmlns:p14="http://schemas.microsoft.com/office/powerpoint/2010/main" val="326893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16:28   I came forth from the Father, and am come into the world: again, I leave the world, and go to the Father.</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16:29-30   His disciples said unto him, Lo, now speakest thou plainly, and speakest no proverb.  30 Now are we sure that thou knowest all things, and needest not that any man should ask thee: by this we believe that thou camest forth from God.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5600" b="1" dirty="0">
                <a:solidFill>
                  <a:schemeClr val="bg1"/>
                </a:solidFill>
                <a:latin typeface="Georgia" panose="02040502050405020303" pitchFamily="18" charset="0"/>
              </a:rPr>
              <a:t>John 16:33   These things I have spoken unto you, that in me ye might have peace. In the world ye shall have tribulation: but be of good cheer; I have overcome the world.</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34514</TotalTime>
  <Words>2503</Words>
  <Application>Microsoft Office PowerPoint</Application>
  <PresentationFormat>Widescreen</PresentationFormat>
  <Paragraphs>100</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415</cp:revision>
  <cp:lastPrinted>2020-01-28T17:57:24Z</cp:lastPrinted>
  <dcterms:created xsi:type="dcterms:W3CDTF">2019-08-31T20:33:16Z</dcterms:created>
  <dcterms:modified xsi:type="dcterms:W3CDTF">2021-01-03T18:19:38Z</dcterms:modified>
</cp:coreProperties>
</file>