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31" r:id="rId12"/>
    <p:sldId id="632" r:id="rId13"/>
    <p:sldId id="635" r:id="rId14"/>
    <p:sldId id="636" r:id="rId15"/>
    <p:sldId id="637" r:id="rId16"/>
    <p:sldId id="644" r:id="rId17"/>
    <p:sldId id="645" r:id="rId18"/>
    <p:sldId id="646" r:id="rId19"/>
    <p:sldId id="648" r:id="rId20"/>
    <p:sldId id="649" r:id="rId21"/>
    <p:sldId id="652" r:id="rId22"/>
    <p:sldId id="653" r:id="rId23"/>
    <p:sldId id="655" r:id="rId24"/>
    <p:sldId id="656" r:id="rId25"/>
    <p:sldId id="657" r:id="rId26"/>
    <p:sldId id="658" r:id="rId27"/>
    <p:sldId id="659" r:id="rId28"/>
    <p:sldId id="660" r:id="rId29"/>
    <p:sldId id="661" r:id="rId30"/>
    <p:sldId id="662" r:id="rId31"/>
    <p:sldId id="663" r:id="rId32"/>
    <p:sldId id="664" r:id="rId33"/>
    <p:sldId id="665" r:id="rId34"/>
    <p:sldId id="666" r:id="rId35"/>
    <p:sldId id="667" r:id="rId36"/>
    <p:sldId id="668" r:id="rId37"/>
    <p:sldId id="669" r:id="rId38"/>
    <p:sldId id="670" r:id="rId39"/>
    <p:sldId id="671" r:id="rId40"/>
    <p:sldId id="672" r:id="rId41"/>
    <p:sldId id="673" r:id="rId42"/>
    <p:sldId id="674" r:id="rId43"/>
    <p:sldId id="675" r:id="rId44"/>
    <p:sldId id="676" r:id="rId45"/>
    <p:sldId id="677" r:id="rId46"/>
    <p:sldId id="678" r:id="rId47"/>
    <p:sldId id="679" r:id="rId48"/>
    <p:sldId id="685" r:id="rId49"/>
    <p:sldId id="686" r:id="rId50"/>
    <p:sldId id="687" r:id="rId51"/>
    <p:sldId id="689" r:id="rId52"/>
    <p:sldId id="690" r:id="rId53"/>
    <p:sldId id="691" r:id="rId54"/>
    <p:sldId id="697" r:id="rId55"/>
    <p:sldId id="698" r:id="rId56"/>
    <p:sldId id="699" r:id="rId57"/>
    <p:sldId id="700" r:id="rId58"/>
    <p:sldId id="701" r:id="rId59"/>
    <p:sldId id="705" r:id="rId60"/>
    <p:sldId id="709" r:id="rId61"/>
    <p:sldId id="710" r:id="rId62"/>
    <p:sldId id="711" r:id="rId63"/>
    <p:sldId id="712" r:id="rId64"/>
    <p:sldId id="706" r:id="rId65"/>
    <p:sldId id="707" r:id="rId6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4" d="100"/>
          <a:sy n="114" d="100"/>
        </p:scale>
        <p:origin x="2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Kings 15:13   And also Maachah his mother, even her he removed from being queen, because she had made an idol in a grove; and Asa destroyed her idol, and burnt it by the brook Kidron.</a:t>
            </a:r>
          </a:p>
        </p:txBody>
      </p:sp>
    </p:spTree>
    <p:extLst>
      <p:ext uri="{BB962C8B-B14F-4D97-AF65-F5344CB8AC3E}">
        <p14:creationId xmlns:p14="http://schemas.microsoft.com/office/powerpoint/2010/main" val="312721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21968"/>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2 Kings 23:6   And he brought out the grove from the house of the LORD, without Jerusalem, unto the brook Kidron, and burned it at the brook Kidron, and stamped it small to powder, and cast the powder thereof upon the graves of the children of the people.</a:t>
            </a:r>
          </a:p>
        </p:txBody>
      </p:sp>
    </p:spTree>
    <p:extLst>
      <p:ext uri="{BB962C8B-B14F-4D97-AF65-F5344CB8AC3E}">
        <p14:creationId xmlns:p14="http://schemas.microsoft.com/office/powerpoint/2010/main" val="467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John 18:2-3   And Judas also, which betrayed him, knew the place: for Jesus ofttimes resorted thither with his disciples.  3 Judas then, having received a band of men and officers from the chief priests and Pharisees, cometh thither with lanterns and torches and weapons.</a:t>
            </a:r>
          </a:p>
        </p:txBody>
      </p:sp>
    </p:spTree>
    <p:extLst>
      <p:ext uri="{BB962C8B-B14F-4D97-AF65-F5344CB8AC3E}">
        <p14:creationId xmlns:p14="http://schemas.microsoft.com/office/powerpoint/2010/main" val="2846144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3529"/>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John 18:4-5   Jesus therefore, knowing all things that should come upon him, went forth, and said unto them, Whom seek ye?  5 They answered him, Jesus of Nazareth. Jesus saith unto them, I am he. And Judas also, which betrayed him, stood with them.</a:t>
            </a:r>
          </a:p>
        </p:txBody>
      </p:sp>
    </p:spTree>
    <p:extLst>
      <p:ext uri="{BB962C8B-B14F-4D97-AF65-F5344CB8AC3E}">
        <p14:creationId xmlns:p14="http://schemas.microsoft.com/office/powerpoint/2010/main" val="3568397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schemeClr val="bg1"/>
                </a:solidFill>
                <a:latin typeface="Georgia" panose="02040502050405020303" pitchFamily="18" charset="0"/>
              </a:rPr>
              <a:t>John 18:6   As soon then as he had said unto them, I am he, they went backward, and fell to the ground.</a:t>
            </a:r>
          </a:p>
        </p:txBody>
      </p:sp>
    </p:spTree>
    <p:extLst>
      <p:ext uri="{BB962C8B-B14F-4D97-AF65-F5344CB8AC3E}">
        <p14:creationId xmlns:p14="http://schemas.microsoft.com/office/powerpoint/2010/main" val="129345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632311"/>
          </a:xfrm>
          <a:prstGeom prst="rect">
            <a:avLst/>
          </a:prstGeom>
        </p:spPr>
        <p:txBody>
          <a:bodyPr wrap="square">
            <a:spAutoFit/>
          </a:bodyPr>
          <a:lstStyle/>
          <a:p>
            <a:pPr algn="just"/>
            <a:r>
              <a:rPr lang="en-US" sz="4500" b="1" dirty="0">
                <a:solidFill>
                  <a:schemeClr val="bg1"/>
                </a:solidFill>
                <a:latin typeface="Georgia" panose="02040502050405020303" pitchFamily="18" charset="0"/>
              </a:rPr>
              <a:t>John 18:7-9   Then asked he them again, Whom seek ye? And they said, Jesus of Nazareth.  8 Jesus answered, I have told you that I am he: if therefore ye seek me, let these go their way:  9 That the saying might be fulfilled, which he spake, Of them which thou gavest me have I lost none.</a:t>
            </a:r>
          </a:p>
        </p:txBody>
      </p:sp>
    </p:spTree>
    <p:extLst>
      <p:ext uri="{BB962C8B-B14F-4D97-AF65-F5344CB8AC3E}">
        <p14:creationId xmlns:p14="http://schemas.microsoft.com/office/powerpoint/2010/main" val="21747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18:10   Then Simon Peter having a sword drew it, and smote the high priest's servant, and cut off his right ear. The servant's name was Malchus.</a:t>
            </a:r>
          </a:p>
        </p:txBody>
      </p:sp>
    </p:spTree>
    <p:extLst>
      <p:ext uri="{BB962C8B-B14F-4D97-AF65-F5344CB8AC3E}">
        <p14:creationId xmlns:p14="http://schemas.microsoft.com/office/powerpoint/2010/main" val="2770558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22:47-48   And while he yet spake, behold a multitude, and he that was called Judas, one of the twelve, went before them, and drew near unto Jesus to kiss him.  48 But Jesus said unto him, Judas, betrayest thou the Son of man with a kiss?</a:t>
            </a:r>
          </a:p>
        </p:txBody>
      </p:sp>
    </p:spTree>
    <p:extLst>
      <p:ext uri="{BB962C8B-B14F-4D97-AF65-F5344CB8AC3E}">
        <p14:creationId xmlns:p14="http://schemas.microsoft.com/office/powerpoint/2010/main" val="602346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22:49-51   When they which were about him saw what would follow, they said unto him, Lord, shall we smite with the sword?  50 And one of them smote the servant of the high priest, and cut off his right ear.  51 And Jesus answered and said, Suffer ye thus far. And he touched his ear, and healed him.</a:t>
            </a:r>
          </a:p>
        </p:txBody>
      </p:sp>
    </p:spTree>
    <p:extLst>
      <p:ext uri="{BB962C8B-B14F-4D97-AF65-F5344CB8AC3E}">
        <p14:creationId xmlns:p14="http://schemas.microsoft.com/office/powerpoint/2010/main" val="3398617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18:11   Then said Jesus unto Peter, Put up thy sword into the sheath: the cup which my Father hath given me, shall I not drink it?</a:t>
            </a:r>
          </a:p>
        </p:txBody>
      </p:sp>
    </p:spTree>
    <p:extLst>
      <p:ext uri="{BB962C8B-B14F-4D97-AF65-F5344CB8AC3E}">
        <p14:creationId xmlns:p14="http://schemas.microsoft.com/office/powerpoint/2010/main" val="693573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088703"/>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543132"/>
            <a:ext cx="12192000" cy="1469248"/>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John Chapter 18</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Matthew 26:51-52   And, behold, one of them which were with Jesus stretched out his hand, and drew his sword, and struck a servant of the high priest's, and smote off his ear.  52 Then said Jesus unto him, Put up again thy sword into his place: for all they that take the sword shall perish with the sword.</a:t>
            </a:r>
          </a:p>
        </p:txBody>
      </p:sp>
    </p:spTree>
    <p:extLst>
      <p:ext uri="{BB962C8B-B14F-4D97-AF65-F5344CB8AC3E}">
        <p14:creationId xmlns:p14="http://schemas.microsoft.com/office/powerpoint/2010/main" val="2783456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26:53-54   Thinkest thou that I cannot now pray to my Father, and he shall presently give me more than twelve legions of angels?  54 But how then shall the scriptures be fulfilled, that thus it must be?</a:t>
            </a:r>
          </a:p>
        </p:txBody>
      </p:sp>
    </p:spTree>
    <p:extLst>
      <p:ext uri="{BB962C8B-B14F-4D97-AF65-F5344CB8AC3E}">
        <p14:creationId xmlns:p14="http://schemas.microsoft.com/office/powerpoint/2010/main" val="2933936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18:12-13   Then the band and the captain and officers of the Jews took Jesus, and bound him,  13 And led him away to Annas first; for he was father in law to Caiaphas, which was the high priest that same year.</a:t>
            </a:r>
          </a:p>
        </p:txBody>
      </p:sp>
    </p:spTree>
    <p:extLst>
      <p:ext uri="{BB962C8B-B14F-4D97-AF65-F5344CB8AC3E}">
        <p14:creationId xmlns:p14="http://schemas.microsoft.com/office/powerpoint/2010/main" val="862036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Luke 3:2   Annas and Caiaphas being the high priests, the word of God came unto John the son of Zacharias in the wilderness.</a:t>
            </a:r>
          </a:p>
        </p:txBody>
      </p:sp>
    </p:spTree>
    <p:extLst>
      <p:ext uri="{BB962C8B-B14F-4D97-AF65-F5344CB8AC3E}">
        <p14:creationId xmlns:p14="http://schemas.microsoft.com/office/powerpoint/2010/main" val="69662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4:6   And Annas the high priest, and Caiaphas, and John, and Alexander, and as many as were of the kindred of the high priest, were gathered together at Jerusalem.</a:t>
            </a:r>
          </a:p>
        </p:txBody>
      </p:sp>
    </p:spTree>
    <p:extLst>
      <p:ext uri="{BB962C8B-B14F-4D97-AF65-F5344CB8AC3E}">
        <p14:creationId xmlns:p14="http://schemas.microsoft.com/office/powerpoint/2010/main" val="151336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4:10-11   Be it known unto you all, and to all the people of Israel, that by the name of Jesus Christ of Nazareth, whom ye crucified, whom God raised from the dead, even by him doth this man stand here before you whole.  11 This is the stone which was set at nought of you builders, which is become the head of the corner.</a:t>
            </a:r>
          </a:p>
        </p:txBody>
      </p:sp>
    </p:spTree>
    <p:extLst>
      <p:ext uri="{BB962C8B-B14F-4D97-AF65-F5344CB8AC3E}">
        <p14:creationId xmlns:p14="http://schemas.microsoft.com/office/powerpoint/2010/main" val="1538590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4:12   Neither is there salvation in any other: for there is none other name under heaven given among men, whereby we must be saved.</a:t>
            </a:r>
          </a:p>
        </p:txBody>
      </p:sp>
    </p:spTree>
    <p:extLst>
      <p:ext uri="{BB962C8B-B14F-4D97-AF65-F5344CB8AC3E}">
        <p14:creationId xmlns:p14="http://schemas.microsoft.com/office/powerpoint/2010/main" val="2137907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18:14   Now Caiaphas was he, which gave counsel to the Jews, that it was expedient that one man should die for the people.</a:t>
            </a:r>
          </a:p>
        </p:txBody>
      </p:sp>
    </p:spTree>
    <p:extLst>
      <p:ext uri="{BB962C8B-B14F-4D97-AF65-F5344CB8AC3E}">
        <p14:creationId xmlns:p14="http://schemas.microsoft.com/office/powerpoint/2010/main" val="2906151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11:49-50   And one of them, named Caiaphas, being the high priest that same year, said unto them, Ye know nothing at all,  50 Nor consider that it is expedient for us, that one man should die for the people, and that the whole nation perish not.</a:t>
            </a:r>
          </a:p>
        </p:txBody>
      </p:sp>
    </p:spTree>
    <p:extLst>
      <p:ext uri="{BB962C8B-B14F-4D97-AF65-F5344CB8AC3E}">
        <p14:creationId xmlns:p14="http://schemas.microsoft.com/office/powerpoint/2010/main" val="2507432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18:15   And Simon Peter followed Jesus, and so did another disciple: that disciple was known unto the high priest, and went in with Jesus into the palace of the high priest.</a:t>
            </a:r>
          </a:p>
        </p:txBody>
      </p:sp>
    </p:spTree>
    <p:extLst>
      <p:ext uri="{BB962C8B-B14F-4D97-AF65-F5344CB8AC3E}">
        <p14:creationId xmlns:p14="http://schemas.microsoft.com/office/powerpoint/2010/main" val="3930883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153595"/>
            <a:ext cx="11712633" cy="5262979"/>
          </a:xfrm>
          <a:prstGeom prst="rect">
            <a:avLst/>
          </a:prstGeom>
        </p:spPr>
        <p:txBody>
          <a:bodyPr wrap="square">
            <a:spAutoFit/>
          </a:bodyPr>
          <a:lstStyle/>
          <a:p>
            <a:pPr algn="just"/>
            <a:r>
              <a:rPr lang="en-US" sz="4800" b="1" dirty="0">
                <a:solidFill>
                  <a:schemeClr val="bg1"/>
                </a:solidFill>
                <a:latin typeface="Georgia" panose="02040502050405020303" pitchFamily="18" charset="0"/>
              </a:rPr>
              <a:t>John 17:2-3   As thou hast given him power over all flesh, that he should give eternal life to as many as thou hast given him.  3 And this is life eternal, that they might know thee the only true God, and Jesus Christ, whom thou hast sent.</a:t>
            </a:r>
          </a:p>
        </p:txBody>
      </p:sp>
    </p:spTree>
    <p:extLst>
      <p:ext uri="{BB962C8B-B14F-4D97-AF65-F5344CB8AC3E}">
        <p14:creationId xmlns:p14="http://schemas.microsoft.com/office/powerpoint/2010/main" val="29357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18:16   But Peter stood at the door without. Then went out that other disciple, which was known unto the high priest, and spake unto her that kept the door, and brought in Peter.</a:t>
            </a:r>
          </a:p>
        </p:txBody>
      </p:sp>
    </p:spTree>
    <p:extLst>
      <p:ext uri="{BB962C8B-B14F-4D97-AF65-F5344CB8AC3E}">
        <p14:creationId xmlns:p14="http://schemas.microsoft.com/office/powerpoint/2010/main" val="2749306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18:17   Then saith the damsel that kept the door unto Peter, Art not thou also one of this man's disciples? He saith, I am not.</a:t>
            </a:r>
          </a:p>
        </p:txBody>
      </p:sp>
    </p:spTree>
    <p:extLst>
      <p:ext uri="{BB962C8B-B14F-4D97-AF65-F5344CB8AC3E}">
        <p14:creationId xmlns:p14="http://schemas.microsoft.com/office/powerpoint/2010/main" val="4225528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18:18   And the servants and officers stood there, who had made a fire of coals; for it was cold: and they warmed themselves: and Peter stood with them, and warmed himself.</a:t>
            </a:r>
          </a:p>
        </p:txBody>
      </p:sp>
    </p:spTree>
    <p:extLst>
      <p:ext uri="{BB962C8B-B14F-4D97-AF65-F5344CB8AC3E}">
        <p14:creationId xmlns:p14="http://schemas.microsoft.com/office/powerpoint/2010/main" val="3423919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18:19-20   The high priest then asked Jesus of his disciples, and of his doctrine.  20 Jesus answered him, I spake openly to the world; I ever taught in the synagogue, and in the temple, whither the Jews always resort; and in secret have I said nothing.</a:t>
            </a:r>
          </a:p>
        </p:txBody>
      </p:sp>
    </p:spTree>
    <p:extLst>
      <p:ext uri="{BB962C8B-B14F-4D97-AF65-F5344CB8AC3E}">
        <p14:creationId xmlns:p14="http://schemas.microsoft.com/office/powerpoint/2010/main" val="1692788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18:21   Why askest thou me? ask them which heard me, what I have said unto them: behold, they know what I said.</a:t>
            </a:r>
          </a:p>
        </p:txBody>
      </p:sp>
    </p:spTree>
    <p:extLst>
      <p:ext uri="{BB962C8B-B14F-4D97-AF65-F5344CB8AC3E}">
        <p14:creationId xmlns:p14="http://schemas.microsoft.com/office/powerpoint/2010/main" val="1274464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18:22   And when he had thus spoken, one of the officers which stood by struck Jesus with the palm of his hand, saying, Answerest thou the high priest so?</a:t>
            </a:r>
          </a:p>
        </p:txBody>
      </p:sp>
    </p:spTree>
    <p:extLst>
      <p:ext uri="{BB962C8B-B14F-4D97-AF65-F5344CB8AC3E}">
        <p14:creationId xmlns:p14="http://schemas.microsoft.com/office/powerpoint/2010/main" val="2900272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324535"/>
          </a:xfrm>
          <a:prstGeom prst="rect">
            <a:avLst/>
          </a:prstGeom>
        </p:spPr>
        <p:txBody>
          <a:bodyPr wrap="square">
            <a:spAutoFit/>
          </a:bodyPr>
          <a:lstStyle/>
          <a:p>
            <a:pPr algn="just"/>
            <a:r>
              <a:rPr lang="en-US" sz="6800" b="1" dirty="0">
                <a:solidFill>
                  <a:prstClr val="white"/>
                </a:solidFill>
                <a:latin typeface="Georgia" panose="02040502050405020303" pitchFamily="18" charset="0"/>
              </a:rPr>
              <a:t>John 18:23   Jesus answered him, If I have spoken evil, bear witness of the evil: but if well, why smitest thou me?</a:t>
            </a:r>
          </a:p>
        </p:txBody>
      </p:sp>
    </p:spTree>
    <p:extLst>
      <p:ext uri="{BB962C8B-B14F-4D97-AF65-F5344CB8AC3E}">
        <p14:creationId xmlns:p14="http://schemas.microsoft.com/office/powerpoint/2010/main" val="1748926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18:24-25   Now Annas had sent him bound unto Caiaphas the high priest.  25 And Simon Peter stood and warmed himself. They said therefore unto him, Art not thou also one of his disciples? He denied it, and said, I am not.</a:t>
            </a:r>
          </a:p>
        </p:txBody>
      </p:sp>
    </p:spTree>
    <p:extLst>
      <p:ext uri="{BB962C8B-B14F-4D97-AF65-F5344CB8AC3E}">
        <p14:creationId xmlns:p14="http://schemas.microsoft.com/office/powerpoint/2010/main" val="1566479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18:26-27   One of the servants of the high priest, being his kinsman whose ear Peter cut off, saith, Did not I see thee in the garden with him?  27 Peter then denied again: and immediately the cock crew.</a:t>
            </a:r>
          </a:p>
        </p:txBody>
      </p:sp>
    </p:spTree>
    <p:extLst>
      <p:ext uri="{BB962C8B-B14F-4D97-AF65-F5344CB8AC3E}">
        <p14:creationId xmlns:p14="http://schemas.microsoft.com/office/powerpoint/2010/main" val="2356182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26:34   Jesus said unto him, Verily I say unto thee, That this night, before the cock crow, thou shalt deny me thrice.</a:t>
            </a:r>
          </a:p>
        </p:txBody>
      </p:sp>
    </p:spTree>
    <p:extLst>
      <p:ext uri="{BB962C8B-B14F-4D97-AF65-F5344CB8AC3E}">
        <p14:creationId xmlns:p14="http://schemas.microsoft.com/office/powerpoint/2010/main" val="1756304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John 17:9   I pray for them: I pray not for the world, but for them which thou hast given me; for they are thine.</a:t>
            </a:r>
          </a:p>
        </p:txBody>
      </p:sp>
    </p:spTree>
    <p:extLst>
      <p:ext uri="{BB962C8B-B14F-4D97-AF65-F5344CB8AC3E}">
        <p14:creationId xmlns:p14="http://schemas.microsoft.com/office/powerpoint/2010/main" val="1107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18:28   Then led they Jesus from Caiaphas unto the hall of judgment: and it was early; and they themselves went not into the judgment hall, lest they should be defiled; but that they might eat the passover.</a:t>
            </a:r>
          </a:p>
        </p:txBody>
      </p:sp>
    </p:spTree>
    <p:extLst>
      <p:ext uri="{BB962C8B-B14F-4D97-AF65-F5344CB8AC3E}">
        <p14:creationId xmlns:p14="http://schemas.microsoft.com/office/powerpoint/2010/main" val="1412330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35:16   With hypocritical mockers in feasts, they gnashed upon me with their teeth.</a:t>
            </a:r>
          </a:p>
        </p:txBody>
      </p:sp>
    </p:spTree>
    <p:extLst>
      <p:ext uri="{BB962C8B-B14F-4D97-AF65-F5344CB8AC3E}">
        <p14:creationId xmlns:p14="http://schemas.microsoft.com/office/powerpoint/2010/main" val="3612583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1:10-11   Hear the word of the LORD, ye rulers of Sodom; give ear unto the law of our God, ye people of Gomorrah.  11 To what purpose is the multitude of your sacrifices unto me? saith the LORD: I am full of the burnt offerings of rams, and the fat of fed beasts; and I delight not in the blood of bullocks, or of lambs, or of he goats.</a:t>
            </a:r>
          </a:p>
        </p:txBody>
      </p:sp>
    </p:spTree>
    <p:extLst>
      <p:ext uri="{BB962C8B-B14F-4D97-AF65-F5344CB8AC3E}">
        <p14:creationId xmlns:p14="http://schemas.microsoft.com/office/powerpoint/2010/main" val="3677946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Isaiah 1:12-13   When ye come to appear before me, who hath required this at your hand, to tread my courts?  13 Bring no more vain oblations; incense is an abomination unto me; the new moons and sabbaths, the calling of assemblies, I cannot away with; it is iniquity, even the solemn meeting.</a:t>
            </a:r>
          </a:p>
        </p:txBody>
      </p:sp>
    </p:spTree>
    <p:extLst>
      <p:ext uri="{BB962C8B-B14F-4D97-AF65-F5344CB8AC3E}">
        <p14:creationId xmlns:p14="http://schemas.microsoft.com/office/powerpoint/2010/main" val="2692014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1:14-15   Your new moons and your appointed feasts my soul hateth: they are a trouble unto me; I am weary to bear them.  15 And when ye spread forth your hands, I will hide mine eyes from you: yea, when ye make many prayers, I will not hear: your hands are full of blood.</a:t>
            </a:r>
          </a:p>
        </p:txBody>
      </p:sp>
    </p:spTree>
    <p:extLst>
      <p:ext uri="{BB962C8B-B14F-4D97-AF65-F5344CB8AC3E}">
        <p14:creationId xmlns:p14="http://schemas.microsoft.com/office/powerpoint/2010/main" val="2313476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18:29   Pilate then went out unto them, and said, What accusation bring ye against this man?</a:t>
            </a:r>
          </a:p>
        </p:txBody>
      </p:sp>
    </p:spTree>
    <p:extLst>
      <p:ext uri="{BB962C8B-B14F-4D97-AF65-F5344CB8AC3E}">
        <p14:creationId xmlns:p14="http://schemas.microsoft.com/office/powerpoint/2010/main" val="3336232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18:30   They answered and said unto him, If he were not a malefactor, we would not have delivered him up unto thee.</a:t>
            </a:r>
          </a:p>
        </p:txBody>
      </p:sp>
    </p:spTree>
    <p:extLst>
      <p:ext uri="{BB962C8B-B14F-4D97-AF65-F5344CB8AC3E}">
        <p14:creationId xmlns:p14="http://schemas.microsoft.com/office/powerpoint/2010/main" val="27852915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18:31-32   Then said Pilate unto them, Take ye him, and judge him according to your law. The Jews therefore said unto him, It is not lawful for us to put any man to death:  32 That the saying of Jesus might be fulfilled, which he spake, signifying what death he should die.</a:t>
            </a:r>
          </a:p>
        </p:txBody>
      </p:sp>
    </p:spTree>
    <p:extLst>
      <p:ext uri="{BB962C8B-B14F-4D97-AF65-F5344CB8AC3E}">
        <p14:creationId xmlns:p14="http://schemas.microsoft.com/office/powerpoint/2010/main" val="5257488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20:17-19   And Jesus going up to Jerusalem took the twelve disciples apart in the way, and said unto them,  18 Behold, we go up to Jerusalem; and the Son of man shall be betrayed unto the chief priests and unto the scribes, and they shall condemn him to death,  19 And shall deliver him to the Gentiles to mock, and to scourge, and to crucify him: and the third day he shall rise again.</a:t>
            </a:r>
          </a:p>
        </p:txBody>
      </p:sp>
    </p:spTree>
    <p:extLst>
      <p:ext uri="{BB962C8B-B14F-4D97-AF65-F5344CB8AC3E}">
        <p14:creationId xmlns:p14="http://schemas.microsoft.com/office/powerpoint/2010/main" val="14778549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18:33-34   Then Pilate entered into the judgment hall again, and called Jesus, and said unto him, Art thou the King of the Jews?  34 Jesus answered him, Sayest thou this thing of thyself, or did others tell it thee of me?</a:t>
            </a:r>
          </a:p>
        </p:txBody>
      </p:sp>
    </p:spTree>
    <p:extLst>
      <p:ext uri="{BB962C8B-B14F-4D97-AF65-F5344CB8AC3E}">
        <p14:creationId xmlns:p14="http://schemas.microsoft.com/office/powerpoint/2010/main" val="2884504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5632311"/>
          </a:xfrm>
          <a:prstGeom prst="rect">
            <a:avLst/>
          </a:prstGeom>
        </p:spPr>
        <p:txBody>
          <a:bodyPr wrap="square">
            <a:spAutoFit/>
          </a:bodyPr>
          <a:lstStyle/>
          <a:p>
            <a:pPr algn="just"/>
            <a:r>
              <a:rPr lang="en-US" sz="7200" b="1" dirty="0">
                <a:solidFill>
                  <a:schemeClr val="bg1"/>
                </a:solidFill>
                <a:latin typeface="Georgia" panose="02040502050405020303" pitchFamily="18" charset="0"/>
              </a:rPr>
              <a:t>John 17:15   I pray not that thou shouldest take them out of the world, but that thou shouldest keep them from the evil.</a:t>
            </a:r>
            <a:endParaRPr lang="en-US" sz="7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9:6   For unto us a child is born, unto us a son is given: and the government shall be upon his shoulder: and his name shall be called Wonderful, Counseller, The mighty God, The everlasting Father, The Prince of Peace.</a:t>
            </a:r>
          </a:p>
        </p:txBody>
      </p:sp>
    </p:spTree>
    <p:extLst>
      <p:ext uri="{BB962C8B-B14F-4D97-AF65-F5344CB8AC3E}">
        <p14:creationId xmlns:p14="http://schemas.microsoft.com/office/powerpoint/2010/main" val="1130501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23:5   Behold, the days come, saith the LORD, that I will raise unto David a righteous Branch, and a King shall reign and prosper, and shall execute judgment and justice in the earth.</a:t>
            </a:r>
          </a:p>
        </p:txBody>
      </p:sp>
    </p:spTree>
    <p:extLst>
      <p:ext uri="{BB962C8B-B14F-4D97-AF65-F5344CB8AC3E}">
        <p14:creationId xmlns:p14="http://schemas.microsoft.com/office/powerpoint/2010/main" val="16204646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Zephaniah 3:15   The LORD hath taken away thy judgments, he hath cast out thine enemy: the king of Israel, even the LORD, is in the midst of thee: thou shalt not see evil any more.</a:t>
            </a:r>
          </a:p>
        </p:txBody>
      </p:sp>
    </p:spTree>
    <p:extLst>
      <p:ext uri="{BB962C8B-B14F-4D97-AF65-F5344CB8AC3E}">
        <p14:creationId xmlns:p14="http://schemas.microsoft.com/office/powerpoint/2010/main" val="21552164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Zechariah 9:9   Rejoice greatly, O daughter of Zion; shout, O daughter of Jerusalem: behold, thy King cometh unto thee: he is just, and having salvation; lowly, and riding upon an ass, and upon a colt the foal of an ass.</a:t>
            </a:r>
          </a:p>
        </p:txBody>
      </p:sp>
    </p:spTree>
    <p:extLst>
      <p:ext uri="{BB962C8B-B14F-4D97-AF65-F5344CB8AC3E}">
        <p14:creationId xmlns:p14="http://schemas.microsoft.com/office/powerpoint/2010/main" val="11850313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1:49   Nathanael answered and saith unto him, Rabbi, thou art the Son of God; thou art the King of Israel.</a:t>
            </a:r>
          </a:p>
        </p:txBody>
      </p:sp>
    </p:spTree>
    <p:extLst>
      <p:ext uri="{BB962C8B-B14F-4D97-AF65-F5344CB8AC3E}">
        <p14:creationId xmlns:p14="http://schemas.microsoft.com/office/powerpoint/2010/main" val="2330347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12:13   Took branches of palm trees, and went forth to meet him, and cried, Hosanna: Blessed is the King of Israel that cometh in the name of the Lord.</a:t>
            </a:r>
          </a:p>
        </p:txBody>
      </p:sp>
    </p:spTree>
    <p:extLst>
      <p:ext uri="{BB962C8B-B14F-4D97-AF65-F5344CB8AC3E}">
        <p14:creationId xmlns:p14="http://schemas.microsoft.com/office/powerpoint/2010/main" val="13704082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Timothy 6:14-16   That thou keep this commandment without spot, unrebukeable, until the appearing of our Lord Jesus Christ:  15 Which in his times he shall shew, who is the blessed and only Potentate, the King of kings, and Lord of lords;  16 Who only hath immortality, dwelling in the light which no man can approach unto; whom no man hath seen, nor can see: to whom be honour and power everlasting. Amen.</a:t>
            </a:r>
          </a:p>
        </p:txBody>
      </p:sp>
    </p:spTree>
    <p:extLst>
      <p:ext uri="{BB962C8B-B14F-4D97-AF65-F5344CB8AC3E}">
        <p14:creationId xmlns:p14="http://schemas.microsoft.com/office/powerpoint/2010/main" val="29925646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18:35   Pilate answered, Am I a Jew? Thine own nation and the chief priests have delivered thee unto me: what hast thou done?</a:t>
            </a:r>
          </a:p>
        </p:txBody>
      </p:sp>
    </p:spTree>
    <p:extLst>
      <p:ext uri="{BB962C8B-B14F-4D97-AF65-F5344CB8AC3E}">
        <p14:creationId xmlns:p14="http://schemas.microsoft.com/office/powerpoint/2010/main" val="11575818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18:36   Jesus answered, My kingdom is not of this world: if my kingdom were of this world, then would my servants fight, that I should not be delivered to the Jews: but now is my kingdom not from hence.</a:t>
            </a:r>
          </a:p>
        </p:txBody>
      </p:sp>
    </p:spTree>
    <p:extLst>
      <p:ext uri="{BB962C8B-B14F-4D97-AF65-F5344CB8AC3E}">
        <p14:creationId xmlns:p14="http://schemas.microsoft.com/office/powerpoint/2010/main" val="1379076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18:37   Pilate therefore said unto him, Art thou a king then? Jesus answered, Thou sayest that I am a king. To this end was I born, and for this cause came I into the world, that I should bear witness unto the truth. Every one that is of the truth heareth my voice.</a:t>
            </a:r>
          </a:p>
        </p:txBody>
      </p:sp>
    </p:spTree>
    <p:extLst>
      <p:ext uri="{BB962C8B-B14F-4D97-AF65-F5344CB8AC3E}">
        <p14:creationId xmlns:p14="http://schemas.microsoft.com/office/powerpoint/2010/main" val="3133567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John 17:17   Sanctify them through thy truth: thy word is truth.</a:t>
            </a:r>
          </a:p>
        </p:txBody>
      </p:sp>
    </p:spTree>
    <p:extLst>
      <p:ext uri="{BB962C8B-B14F-4D97-AF65-F5344CB8AC3E}">
        <p14:creationId xmlns:p14="http://schemas.microsoft.com/office/powerpoint/2010/main" val="3268936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8:47   He that is of God heareth God's words: ye therefore hear them not, because ye are not of God.</a:t>
            </a:r>
          </a:p>
        </p:txBody>
      </p:sp>
    </p:spTree>
    <p:extLst>
      <p:ext uri="{BB962C8B-B14F-4D97-AF65-F5344CB8AC3E}">
        <p14:creationId xmlns:p14="http://schemas.microsoft.com/office/powerpoint/2010/main" val="8806140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18:38   Pilate saith unto him, What is truth? And when he had said this, he went out again unto the Jews, and saith unto them, I find in him no fault at all.</a:t>
            </a:r>
          </a:p>
        </p:txBody>
      </p:sp>
    </p:spTree>
    <p:extLst>
      <p:ext uri="{BB962C8B-B14F-4D97-AF65-F5344CB8AC3E}">
        <p14:creationId xmlns:p14="http://schemas.microsoft.com/office/powerpoint/2010/main" val="6113854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18:39   But ye have a custom, that I should release unto you one at the passover: will ye therefore that I release unto you the King of the Jews?</a:t>
            </a:r>
          </a:p>
        </p:txBody>
      </p:sp>
    </p:spTree>
    <p:extLst>
      <p:ext uri="{BB962C8B-B14F-4D97-AF65-F5344CB8AC3E}">
        <p14:creationId xmlns:p14="http://schemas.microsoft.com/office/powerpoint/2010/main" val="40923799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27:13-15   Then said Pilate unto him, Hearest thou not how many things they witness against thee?  14 And he answered him to never a word; insomuch that the governor marvelled greatly.  15 Now at that feast the governor was wont to release unto the people a prisoner, whom they would.</a:t>
            </a:r>
          </a:p>
        </p:txBody>
      </p:sp>
    </p:spTree>
    <p:extLst>
      <p:ext uri="{BB962C8B-B14F-4D97-AF65-F5344CB8AC3E}">
        <p14:creationId xmlns:p14="http://schemas.microsoft.com/office/powerpoint/2010/main" val="41687359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27:16-18   And they had then a notable prisoner, called Barabbas.  17 Therefore when they were gathered together, Pilate said unto them, Whom will ye that I release unto you? Barabbas, or Jesus which is called Christ?  18 For he knew that for envy they had delivered him.</a:t>
            </a:r>
          </a:p>
        </p:txBody>
      </p:sp>
    </p:spTree>
    <p:extLst>
      <p:ext uri="{BB962C8B-B14F-4D97-AF65-F5344CB8AC3E}">
        <p14:creationId xmlns:p14="http://schemas.microsoft.com/office/powerpoint/2010/main" val="6734271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18:39-40   But ye have a custom, that I should release unto you one at the passover: will ye therefore that I release unto you the King of the Jews?  40 Then cried they all again, saying, Not this man, but Barabbas. Now Barabbas was a robber.</a:t>
            </a:r>
          </a:p>
        </p:txBody>
      </p:sp>
    </p:spTree>
    <p:extLst>
      <p:ext uri="{BB962C8B-B14F-4D97-AF65-F5344CB8AC3E}">
        <p14:creationId xmlns:p14="http://schemas.microsoft.com/office/powerpoint/2010/main" val="395007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17:26   And I have declared unto them thy name, and will declare it: that the love wherewith thou hast loved me may be in them, and I in them.</a:t>
            </a:r>
          </a:p>
        </p:txBody>
      </p:sp>
    </p:spTree>
    <p:extLst>
      <p:ext uri="{BB962C8B-B14F-4D97-AF65-F5344CB8AC3E}">
        <p14:creationId xmlns:p14="http://schemas.microsoft.com/office/powerpoint/2010/main" val="133491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John 18:1   When Jesus had spoken these words, he went forth with his disciples over the brook Cedron, where was a garden, into the which he entered, and his disciples.</a:t>
            </a:r>
          </a:p>
        </p:txBody>
      </p:sp>
    </p:spTree>
    <p:extLst>
      <p:ext uri="{BB962C8B-B14F-4D97-AF65-F5344CB8AC3E}">
        <p14:creationId xmlns:p14="http://schemas.microsoft.com/office/powerpoint/2010/main" val="254760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2 Samuel 15:22-23   And David said to Ittai, Go and pass over. And Ittai the Gittite passed over, and all his men, and all the little ones that were with him.  23 And all the country wept with a loud voice, and all the people passed over: the king also himself passed over the brook Kidron, and all the people passed over, toward the way of the wilderness.</a:t>
            </a:r>
          </a:p>
        </p:txBody>
      </p:sp>
    </p:spTree>
    <p:extLst>
      <p:ext uri="{BB962C8B-B14F-4D97-AF65-F5344CB8AC3E}">
        <p14:creationId xmlns:p14="http://schemas.microsoft.com/office/powerpoint/2010/main" val="128230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34991</TotalTime>
  <Words>3050</Words>
  <Application>Microsoft Office PowerPoint</Application>
  <PresentationFormat>Widescreen</PresentationFormat>
  <Paragraphs>128</Paragraphs>
  <Slides>65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418</cp:revision>
  <cp:lastPrinted>2020-01-28T17:57:24Z</cp:lastPrinted>
  <dcterms:created xsi:type="dcterms:W3CDTF">2019-08-31T20:33:16Z</dcterms:created>
  <dcterms:modified xsi:type="dcterms:W3CDTF">2021-01-04T02:16:32Z</dcterms:modified>
</cp:coreProperties>
</file>