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2" r:id="rId13"/>
    <p:sldId id="635" r:id="rId14"/>
    <p:sldId id="636" r:id="rId15"/>
    <p:sldId id="637" r:id="rId16"/>
    <p:sldId id="644" r:id="rId17"/>
    <p:sldId id="645" r:id="rId18"/>
    <p:sldId id="646" r:id="rId19"/>
    <p:sldId id="648" r:id="rId20"/>
    <p:sldId id="649" r:id="rId21"/>
    <p:sldId id="652" r:id="rId22"/>
    <p:sldId id="653" r:id="rId23"/>
    <p:sldId id="655" r:id="rId24"/>
    <p:sldId id="656" r:id="rId25"/>
    <p:sldId id="657" r:id="rId26"/>
    <p:sldId id="658" r:id="rId27"/>
    <p:sldId id="659" r:id="rId28"/>
    <p:sldId id="660" r:id="rId29"/>
    <p:sldId id="661" r:id="rId30"/>
    <p:sldId id="662" r:id="rId31"/>
    <p:sldId id="663" r:id="rId32"/>
    <p:sldId id="664" r:id="rId33"/>
    <p:sldId id="665" r:id="rId34"/>
    <p:sldId id="666" r:id="rId35"/>
    <p:sldId id="667" r:id="rId36"/>
    <p:sldId id="668" r:id="rId37"/>
    <p:sldId id="669" r:id="rId38"/>
    <p:sldId id="670" r:id="rId39"/>
    <p:sldId id="671" r:id="rId40"/>
    <p:sldId id="672" r:id="rId41"/>
    <p:sldId id="673" r:id="rId42"/>
    <p:sldId id="674" r:id="rId43"/>
    <p:sldId id="675" r:id="rId44"/>
    <p:sldId id="676" r:id="rId45"/>
    <p:sldId id="677" r:id="rId46"/>
    <p:sldId id="678" r:id="rId47"/>
    <p:sldId id="679" r:id="rId48"/>
    <p:sldId id="680" r:id="rId49"/>
    <p:sldId id="686" r:id="rId50"/>
    <p:sldId id="687" r:id="rId51"/>
    <p:sldId id="688" r:id="rId52"/>
    <p:sldId id="690" r:id="rId53"/>
    <p:sldId id="691" r:id="rId54"/>
    <p:sldId id="692" r:id="rId55"/>
    <p:sldId id="693" r:id="rId56"/>
    <p:sldId id="694" r:id="rId57"/>
    <p:sldId id="695" r:id="rId58"/>
    <p:sldId id="696" r:id="rId59"/>
    <p:sldId id="697" r:id="rId60"/>
    <p:sldId id="698" r:id="rId61"/>
    <p:sldId id="699" r:id="rId62"/>
    <p:sldId id="700" r:id="rId63"/>
    <p:sldId id="701" r:id="rId64"/>
    <p:sldId id="702" r:id="rId65"/>
    <p:sldId id="703" r:id="rId66"/>
    <p:sldId id="704" r:id="rId67"/>
    <p:sldId id="705" r:id="rId68"/>
    <p:sldId id="706" r:id="rId69"/>
    <p:sldId id="707" r:id="rId70"/>
    <p:sldId id="708" r:id="rId71"/>
    <p:sldId id="709" r:id="rId72"/>
    <p:sldId id="689" r:id="rId73"/>
    <p:sldId id="681" r:id="rId74"/>
    <p:sldId id="682" r:id="rId75"/>
    <p:sldId id="683" r:id="rId76"/>
    <p:sldId id="684" r:id="rId77"/>
    <p:sldId id="685" r:id="rId78"/>
    <p:sldId id="713" r:id="rId79"/>
    <p:sldId id="714" r:id="rId80"/>
    <p:sldId id="715" r:id="rId81"/>
    <p:sldId id="716" r:id="rId82"/>
    <p:sldId id="717" r:id="rId83"/>
    <p:sldId id="718" r:id="rId84"/>
    <p:sldId id="710" r:id="rId85"/>
    <p:sldId id="711" r:id="rId8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18" d="100"/>
          <a:sy n="118" d="100"/>
        </p:scale>
        <p:origin x="1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Samuel 10:4   Wherefore Hanun took David's servants, and shaved off the one half of their beards, and cut off their garments in the middle, even to their buttocks, and sent them away.</a:t>
            </a:r>
          </a:p>
        </p:txBody>
      </p:sp>
    </p:spTree>
    <p:extLst>
      <p:ext uri="{BB962C8B-B14F-4D97-AF65-F5344CB8AC3E}">
        <p14:creationId xmlns:p14="http://schemas.microsoft.com/office/powerpoint/2010/main" val="312721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21968"/>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2 Samuel 10:5   When they told it unto David, he sent to meet them, because the men were greatly ashamed: and the king said, Tarry at Jericho until your beards be grown, and then return.</a:t>
            </a:r>
          </a:p>
        </p:txBody>
      </p:sp>
    </p:spTree>
    <p:extLst>
      <p:ext uri="{BB962C8B-B14F-4D97-AF65-F5344CB8AC3E}">
        <p14:creationId xmlns:p14="http://schemas.microsoft.com/office/powerpoint/2010/main" val="467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Isaiah 15:2   He is gone up to Bajith, and to Dibon, the high places, to weep: Moab shall howl over Nebo, and over Medeba: on all their heads shall be baldness, and every beard cut off.</a:t>
            </a:r>
          </a:p>
        </p:txBody>
      </p:sp>
    </p:spTree>
    <p:extLst>
      <p:ext uri="{BB962C8B-B14F-4D97-AF65-F5344CB8AC3E}">
        <p14:creationId xmlns:p14="http://schemas.microsoft.com/office/powerpoint/2010/main" val="2846144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3529"/>
            <a:ext cx="11762509"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1 Samuel 21:13   And he changed his behaviour before them, and feigned himself mad in their hands, and scrabbled on the doors of the gate, and let his spittle fall down upon his beard.</a:t>
            </a:r>
          </a:p>
        </p:txBody>
      </p:sp>
    </p:spTree>
    <p:extLst>
      <p:ext uri="{BB962C8B-B14F-4D97-AF65-F5344CB8AC3E}">
        <p14:creationId xmlns:p14="http://schemas.microsoft.com/office/powerpoint/2010/main" val="356839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4299"/>
            <a:ext cx="11762509" cy="6247864"/>
          </a:xfrm>
          <a:prstGeom prst="rect">
            <a:avLst/>
          </a:prstGeom>
        </p:spPr>
        <p:txBody>
          <a:bodyPr wrap="square">
            <a:spAutoFit/>
          </a:bodyPr>
          <a:lstStyle/>
          <a:p>
            <a:pPr algn="just"/>
            <a:r>
              <a:rPr lang="en-US" sz="5000" b="1" dirty="0">
                <a:solidFill>
                  <a:schemeClr val="bg1"/>
                </a:solidFill>
                <a:latin typeface="Georgia" panose="02040502050405020303" pitchFamily="18" charset="0"/>
              </a:rPr>
              <a:t>2 Samuel 19:24   And Mephibosheth the son of Saul came down to meet the king, and had neither dressed his feet, nor trimmed his beard, nor washed his clothes, from the day the king departed until the day he came again in peace.</a:t>
            </a:r>
          </a:p>
        </p:txBody>
      </p:sp>
    </p:spTree>
    <p:extLst>
      <p:ext uri="{BB962C8B-B14F-4D97-AF65-F5344CB8AC3E}">
        <p14:creationId xmlns:p14="http://schemas.microsoft.com/office/powerpoint/2010/main" val="12934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2 Samuel 20:9   And Joab said to Amasa, Art thou in health, my brother? And Joab took Amasa by the beard with the right hand to kiss him.</a:t>
            </a:r>
          </a:p>
        </p:txBody>
      </p:sp>
    </p:spTree>
    <p:extLst>
      <p:ext uri="{BB962C8B-B14F-4D97-AF65-F5344CB8AC3E}">
        <p14:creationId xmlns:p14="http://schemas.microsoft.com/office/powerpoint/2010/main" val="21747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Ezra 9:3   And when I heard this thing, I rent my garment and my mantle, and plucked off the hair of my head and of my beard, and sat down astonied.</a:t>
            </a:r>
          </a:p>
        </p:txBody>
      </p:sp>
    </p:spTree>
    <p:extLst>
      <p:ext uri="{BB962C8B-B14F-4D97-AF65-F5344CB8AC3E}">
        <p14:creationId xmlns:p14="http://schemas.microsoft.com/office/powerpoint/2010/main" val="2770558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133:2   It is like the precious ointment upon the head, that ran down upon the beard, even Aaron's beard: that went down to the skirts of his garments;</a:t>
            </a:r>
          </a:p>
        </p:txBody>
      </p:sp>
    </p:spTree>
    <p:extLst>
      <p:ext uri="{BB962C8B-B14F-4D97-AF65-F5344CB8AC3E}">
        <p14:creationId xmlns:p14="http://schemas.microsoft.com/office/powerpoint/2010/main" val="602346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19:2-3   And the soldiers platted a crown of thorns, and put it on his head, and they put on him a purple robe,  3 And said, Hail, King of the Jews! and they smote him with their hands.</a:t>
            </a:r>
          </a:p>
        </p:txBody>
      </p:sp>
    </p:spTree>
    <p:extLst>
      <p:ext uri="{BB962C8B-B14F-4D97-AF65-F5344CB8AC3E}">
        <p14:creationId xmlns:p14="http://schemas.microsoft.com/office/powerpoint/2010/main" val="3398617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Matthew 27:27-29   Then the soldiers of the governor took Jesus into the common hall, and gathered unto him the whole band of soldiers.  28 And they stripped him, and put on him a scarlet robe.  29 And when they had platted a crown of thorns, they put it upon his head, and a reed in his right hand: and they bowed the knee before him, and mocked him, saying, Hail, King of the Jews!</a:t>
            </a:r>
          </a:p>
        </p:txBody>
      </p:sp>
    </p:spTree>
    <p:extLst>
      <p:ext uri="{BB962C8B-B14F-4D97-AF65-F5344CB8AC3E}">
        <p14:creationId xmlns:p14="http://schemas.microsoft.com/office/powerpoint/2010/main" val="693573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88703"/>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543132"/>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John Chapter 19</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19:4-5   Pilate therefore went forth again, and saith unto them, Behold, I bring him forth to you, that ye may know that I find no fault in him.  5 Then came Jesus forth, wearing the crown of thorns, and the purple robe. And Pilate saith unto them, Behold the man!</a:t>
            </a:r>
          </a:p>
        </p:txBody>
      </p:sp>
    </p:spTree>
    <p:extLst>
      <p:ext uri="{BB962C8B-B14F-4D97-AF65-F5344CB8AC3E}">
        <p14:creationId xmlns:p14="http://schemas.microsoft.com/office/powerpoint/2010/main" val="2783456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1:29   The next day John seeth Jesus coming unto him, and saith, Behold the Lamb of God, which taketh away the sin of the world.</a:t>
            </a:r>
          </a:p>
        </p:txBody>
      </p:sp>
    </p:spTree>
    <p:extLst>
      <p:ext uri="{BB962C8B-B14F-4D97-AF65-F5344CB8AC3E}">
        <p14:creationId xmlns:p14="http://schemas.microsoft.com/office/powerpoint/2010/main" val="2933936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3785652"/>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1:34   And I saw, and bare record that this is the Son of God.</a:t>
            </a:r>
          </a:p>
        </p:txBody>
      </p:sp>
    </p:spTree>
    <p:extLst>
      <p:ext uri="{BB962C8B-B14F-4D97-AF65-F5344CB8AC3E}">
        <p14:creationId xmlns:p14="http://schemas.microsoft.com/office/powerpoint/2010/main" val="862036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1:36   And looking upon Jesus as he walked, he saith, Behold the Lamb of God!</a:t>
            </a:r>
          </a:p>
        </p:txBody>
      </p:sp>
    </p:spTree>
    <p:extLst>
      <p:ext uri="{BB962C8B-B14F-4D97-AF65-F5344CB8AC3E}">
        <p14:creationId xmlns:p14="http://schemas.microsoft.com/office/powerpoint/2010/main" val="69662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19:6   When the chief priests therefore and officers saw him, they cried out, saying, Crucify him, crucify him. Pilate saith unto them, Take ye him, and crucify him: for I find no fault in him.</a:t>
            </a:r>
          </a:p>
        </p:txBody>
      </p:sp>
    </p:spTree>
    <p:extLst>
      <p:ext uri="{BB962C8B-B14F-4D97-AF65-F5344CB8AC3E}">
        <p14:creationId xmlns:p14="http://schemas.microsoft.com/office/powerpoint/2010/main" val="151336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19:7   The Jews answered him, We have a law, and by our law he ought to die, because he made himself the Son of God.</a:t>
            </a:r>
          </a:p>
        </p:txBody>
      </p:sp>
    </p:spTree>
    <p:extLst>
      <p:ext uri="{BB962C8B-B14F-4D97-AF65-F5344CB8AC3E}">
        <p14:creationId xmlns:p14="http://schemas.microsoft.com/office/powerpoint/2010/main" val="1538590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19:8-9   When Pilate therefore heard that saying, he was the more afraid;  9 And went again into the judgment hall, and saith unto Jesus, Whence art thou? But Jesus gave him no answer.</a:t>
            </a:r>
          </a:p>
        </p:txBody>
      </p:sp>
    </p:spTree>
    <p:extLst>
      <p:ext uri="{BB962C8B-B14F-4D97-AF65-F5344CB8AC3E}">
        <p14:creationId xmlns:p14="http://schemas.microsoft.com/office/powerpoint/2010/main" val="2137907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38:12-14   They also that seek after my life lay snares for me: and they that seek my hurt speak mischievous things, and imagine deceits all the day long.  13 But I, as a deaf man, heard not; and I was as a dumb man that openeth not his mouth.  14 Thus I was as a man that heareth not, and in whose mouth are no reproofs.</a:t>
            </a:r>
          </a:p>
        </p:txBody>
      </p:sp>
    </p:spTree>
    <p:extLst>
      <p:ext uri="{BB962C8B-B14F-4D97-AF65-F5344CB8AC3E}">
        <p14:creationId xmlns:p14="http://schemas.microsoft.com/office/powerpoint/2010/main" val="2906151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53:7   He was oppressed, and he was afflicted, yet he opened not his mouth: he is brought as a lamb to the slaughter, and as a sheep before her shearers is dumb, so he openeth not his mouth.</a:t>
            </a:r>
          </a:p>
        </p:txBody>
      </p:sp>
    </p:spTree>
    <p:extLst>
      <p:ext uri="{BB962C8B-B14F-4D97-AF65-F5344CB8AC3E}">
        <p14:creationId xmlns:p14="http://schemas.microsoft.com/office/powerpoint/2010/main" val="2507432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19:10   Then saith Pilate unto him, Speakest thou not unto me? knowest thou not that I have power to crucify thee, and have power to release thee?</a:t>
            </a:r>
          </a:p>
        </p:txBody>
      </p:sp>
    </p:spTree>
    <p:extLst>
      <p:ext uri="{BB962C8B-B14F-4D97-AF65-F5344CB8AC3E}">
        <p14:creationId xmlns:p14="http://schemas.microsoft.com/office/powerpoint/2010/main" val="3930883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53595"/>
            <a:ext cx="11712633"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John 18:4-6   Jesus therefore, knowing all things that should come upon him, went forth, and said unto them, Whom seek ye?  5 They answered him, Jesus of Nazareth. Jesus saith unto them, I am he. And Judas also, which betrayed him, stood with them.  6 As soon then as he had said unto them, I am he, they went backward, and fell to the ground.</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19:11   Jesus answered, Thou couldest have no power at all against me, except it were given thee from above: therefore he that delivered me unto thee hath the greater sin.</a:t>
            </a:r>
          </a:p>
        </p:txBody>
      </p:sp>
    </p:spTree>
    <p:extLst>
      <p:ext uri="{BB962C8B-B14F-4D97-AF65-F5344CB8AC3E}">
        <p14:creationId xmlns:p14="http://schemas.microsoft.com/office/powerpoint/2010/main" val="2749306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Romans 14:12   So then every one of us shall give account of himself to God.</a:t>
            </a:r>
          </a:p>
        </p:txBody>
      </p:sp>
    </p:spTree>
    <p:extLst>
      <p:ext uri="{BB962C8B-B14F-4D97-AF65-F5344CB8AC3E}">
        <p14:creationId xmlns:p14="http://schemas.microsoft.com/office/powerpoint/2010/main" val="4225528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5:28   But I say unto you, That whosoever looketh on a woman to lust after her hath committed adultery with her already in his heart.</a:t>
            </a:r>
          </a:p>
        </p:txBody>
      </p:sp>
    </p:spTree>
    <p:extLst>
      <p:ext uri="{BB962C8B-B14F-4D97-AF65-F5344CB8AC3E}">
        <p14:creationId xmlns:p14="http://schemas.microsoft.com/office/powerpoint/2010/main" val="3423919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19:12   And from thenceforth Pilate sought to release him: but the Jews cried out, saying, If thou let this man go, thou art not Caesar's friend: whosoever maketh himself a king speaketh against Caesar.</a:t>
            </a:r>
          </a:p>
        </p:txBody>
      </p:sp>
    </p:spTree>
    <p:extLst>
      <p:ext uri="{BB962C8B-B14F-4D97-AF65-F5344CB8AC3E}">
        <p14:creationId xmlns:p14="http://schemas.microsoft.com/office/powerpoint/2010/main" val="1692788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10:28   And fear not them which kill the body, but are not able to kill the soul: but rather fear him which is able to destroy both soul and body in hell.</a:t>
            </a:r>
          </a:p>
        </p:txBody>
      </p:sp>
    </p:spTree>
    <p:extLst>
      <p:ext uri="{BB962C8B-B14F-4D97-AF65-F5344CB8AC3E}">
        <p14:creationId xmlns:p14="http://schemas.microsoft.com/office/powerpoint/2010/main" val="1274464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19:13   When Pilate therefore heard that saying, he brought Jesus forth, and sat down in the judgment seat in a place that is called the Pavement, but in the Hebrew, Gabbatha.</a:t>
            </a:r>
          </a:p>
        </p:txBody>
      </p:sp>
    </p:spTree>
    <p:extLst>
      <p:ext uri="{BB962C8B-B14F-4D97-AF65-F5344CB8AC3E}">
        <p14:creationId xmlns:p14="http://schemas.microsoft.com/office/powerpoint/2010/main" val="2900272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29:25   The fear of man bringeth a snare: but whoso putteth his trust in the LORD shall be safe.</a:t>
            </a:r>
          </a:p>
        </p:txBody>
      </p:sp>
    </p:spTree>
    <p:extLst>
      <p:ext uri="{BB962C8B-B14F-4D97-AF65-F5344CB8AC3E}">
        <p14:creationId xmlns:p14="http://schemas.microsoft.com/office/powerpoint/2010/main" val="1748926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27:19   When he was set down on the judgment seat, his wife sent unto him, saying, Have thou nothing to do with that just man: for I have suffered many things this day in a dream because of him.</a:t>
            </a:r>
          </a:p>
        </p:txBody>
      </p:sp>
    </p:spTree>
    <p:extLst>
      <p:ext uri="{BB962C8B-B14F-4D97-AF65-F5344CB8AC3E}">
        <p14:creationId xmlns:p14="http://schemas.microsoft.com/office/powerpoint/2010/main" val="1566479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19:14-15   And it was the preparation of the passover, and about the sixth hour: and he saith unto the Jews, Behold your King!  15 But they cried out, Away with him, away with him, crucify him. Pilate saith unto them, Shall I crucify your King? The chief priests answered, We have no king but Caesar.</a:t>
            </a:r>
          </a:p>
        </p:txBody>
      </p:sp>
    </p:spTree>
    <p:extLst>
      <p:ext uri="{BB962C8B-B14F-4D97-AF65-F5344CB8AC3E}">
        <p14:creationId xmlns:p14="http://schemas.microsoft.com/office/powerpoint/2010/main" val="2356182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1 Samuel 8:4-6   Then all the elders of Israel gathered themselves together, and came to Samuel unto Ramah,  5 And said unto him, Behold, thou art old, and thy sons walk not in thy ways: now make us a king to judge us like all the nations.  6 But the thing displeased Samuel, when they said, Give us a king to judge us. And Samuel prayed unto the LORD.</a:t>
            </a:r>
          </a:p>
        </p:txBody>
      </p:sp>
    </p:spTree>
    <p:extLst>
      <p:ext uri="{BB962C8B-B14F-4D97-AF65-F5344CB8AC3E}">
        <p14:creationId xmlns:p14="http://schemas.microsoft.com/office/powerpoint/2010/main" val="175630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18:12-13   Then the band and the captain and officers of the Jews took Jesus, and bound him,  13 And led him away to Annas first; for he was father in law to Caiaphas, which was the high priest that same year.</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Samuel 8:7-8   And the LORD said unto Samuel, Hearken unto the voice of the people in all that they say unto thee: for they have not rejected thee, but they have rejected me, that I should not reign over them.  8 According to all the works which they have done since the day that I brought them up out of Egypt even unto this day, wherewith they have forsaken me, and served other gods, so do they also unto thee.</a:t>
            </a:r>
          </a:p>
        </p:txBody>
      </p:sp>
    </p:spTree>
    <p:extLst>
      <p:ext uri="{BB962C8B-B14F-4D97-AF65-F5344CB8AC3E}">
        <p14:creationId xmlns:p14="http://schemas.microsoft.com/office/powerpoint/2010/main" val="1412330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19:16-18   Then delivered he him therefore unto them to be crucified. And they took Jesus, and led him away.  17 And he bearing his cross went forth into a place called the place of a skull, which is called in the Hebrew Golgotha:  18 Where they crucified him, and two other with him, on either side one, and Jesus in the midst.</a:t>
            </a:r>
          </a:p>
        </p:txBody>
      </p:sp>
    </p:spTree>
    <p:extLst>
      <p:ext uri="{BB962C8B-B14F-4D97-AF65-F5344CB8AC3E}">
        <p14:creationId xmlns:p14="http://schemas.microsoft.com/office/powerpoint/2010/main" val="3612583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27:32-34   And as they came out, they found a man of Cyrene, Simon by name: him they compelled to bear his cross.  33 And when they were come unto a place called Golgotha, that is to say, a place of a skull,  34 They gave him vinegar to drink mingled with gall: and when he had tasted thereof, he would not drink.</a:t>
            </a:r>
          </a:p>
        </p:txBody>
      </p:sp>
    </p:spTree>
    <p:extLst>
      <p:ext uri="{BB962C8B-B14F-4D97-AF65-F5344CB8AC3E}">
        <p14:creationId xmlns:p14="http://schemas.microsoft.com/office/powerpoint/2010/main" val="3677946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Luke 23:33   And when they were come to the place, which is called Calvary, there they crucified him, and the malefactors, one on the right hand, and the other on the left.</a:t>
            </a:r>
          </a:p>
        </p:txBody>
      </p:sp>
    </p:spTree>
    <p:extLst>
      <p:ext uri="{BB962C8B-B14F-4D97-AF65-F5344CB8AC3E}">
        <p14:creationId xmlns:p14="http://schemas.microsoft.com/office/powerpoint/2010/main" val="2692014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19:19   And Pilate wrote a title, and put it on the cross. And the writing was, JESUS OF NAZARETH THE KING OF THE JEWS.</a:t>
            </a:r>
          </a:p>
        </p:txBody>
      </p:sp>
    </p:spTree>
    <p:extLst>
      <p:ext uri="{BB962C8B-B14F-4D97-AF65-F5344CB8AC3E}">
        <p14:creationId xmlns:p14="http://schemas.microsoft.com/office/powerpoint/2010/main" val="2313476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27:37   And set up over his head his accusation written, THIS IS JESUS THE KING OF THE JEWS.</a:t>
            </a:r>
          </a:p>
        </p:txBody>
      </p:sp>
    </p:spTree>
    <p:extLst>
      <p:ext uri="{BB962C8B-B14F-4D97-AF65-F5344CB8AC3E}">
        <p14:creationId xmlns:p14="http://schemas.microsoft.com/office/powerpoint/2010/main" val="3336232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Mark 15:26   And the superscription of his accusation was written over, THE KING OF THE JEWS.</a:t>
            </a:r>
          </a:p>
        </p:txBody>
      </p:sp>
    </p:spTree>
    <p:extLst>
      <p:ext uri="{BB962C8B-B14F-4D97-AF65-F5344CB8AC3E}">
        <p14:creationId xmlns:p14="http://schemas.microsoft.com/office/powerpoint/2010/main" val="2785291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23:38   And a superscription also was written over him in letters of Greek, and Latin, and Hebrew, THIS IS THE KING OF THE JEWS.</a:t>
            </a:r>
          </a:p>
        </p:txBody>
      </p:sp>
    </p:spTree>
    <p:extLst>
      <p:ext uri="{BB962C8B-B14F-4D97-AF65-F5344CB8AC3E}">
        <p14:creationId xmlns:p14="http://schemas.microsoft.com/office/powerpoint/2010/main" val="1121766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19:20   This title then read many of the Jews: for the place where Jesus was crucified was nigh to the city: and it was written in Hebrew, and Greek, and Latin.</a:t>
            </a:r>
          </a:p>
        </p:txBody>
      </p:sp>
    </p:spTree>
    <p:extLst>
      <p:ext uri="{BB962C8B-B14F-4D97-AF65-F5344CB8AC3E}">
        <p14:creationId xmlns:p14="http://schemas.microsoft.com/office/powerpoint/2010/main" val="2274732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Tree>
    <p:extLst>
      <p:ext uri="{BB962C8B-B14F-4D97-AF65-F5344CB8AC3E}">
        <p14:creationId xmlns:p14="http://schemas.microsoft.com/office/powerpoint/2010/main" val="1424817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John 18:20-21   Jesus answered him, I spake openly to the world; I ever taught in the synagogue, and in the temple, whither the Jews always resort; and in secret have I said nothing.  21 Why askest thou me? ask them which heard me, what I have said unto them: behold, they know what I said.</a:t>
            </a:r>
            <a:endParaRPr lang="en-US" sz="4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19:21-22   Then said the chief priests of the Jews to Pilate, Write not, The King of the Jews; but that he said, I am King of the Jews.  22 Pilate answered, What I have written I have written.</a:t>
            </a:r>
          </a:p>
        </p:txBody>
      </p:sp>
    </p:spTree>
    <p:extLst>
      <p:ext uri="{BB962C8B-B14F-4D97-AF65-F5344CB8AC3E}">
        <p14:creationId xmlns:p14="http://schemas.microsoft.com/office/powerpoint/2010/main" val="3082314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19:23   Then the soldiers, when they had crucified Jesus, took his garments, and made four parts, to every soldier a part; and also his coat: now the coat was without seam, woven from the top throughout.</a:t>
            </a:r>
          </a:p>
        </p:txBody>
      </p:sp>
    </p:spTree>
    <p:extLst>
      <p:ext uri="{BB962C8B-B14F-4D97-AF65-F5344CB8AC3E}">
        <p14:creationId xmlns:p14="http://schemas.microsoft.com/office/powerpoint/2010/main" val="380178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28:32   And there shall be an hole in the top of it, in the midst thereof: it shall have a binding of woven work round about the hole of it, as it were the hole of an habergeon, that it be not rent.</a:t>
            </a:r>
          </a:p>
        </p:txBody>
      </p:sp>
    </p:spTree>
    <p:extLst>
      <p:ext uri="{BB962C8B-B14F-4D97-AF65-F5344CB8AC3E}">
        <p14:creationId xmlns:p14="http://schemas.microsoft.com/office/powerpoint/2010/main" val="2337629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19:24   They said therefore among themselves, Let us not rend it, but cast lots for it, whose it shall be: that the scripture might be fulfilled, which saith, They parted my raiment among them, and for my vesture they did cast lots. These things therefore the soldiers did.</a:t>
            </a:r>
          </a:p>
        </p:txBody>
      </p:sp>
    </p:spTree>
    <p:extLst>
      <p:ext uri="{BB962C8B-B14F-4D97-AF65-F5344CB8AC3E}">
        <p14:creationId xmlns:p14="http://schemas.microsoft.com/office/powerpoint/2010/main" val="39564115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22:16-18   For dogs have compassed me: the assembly of the wicked have inclosed me: they pierced my hands and my feet.  17 I may tell all my bones: they look and stare upon me.  18 They part my garments among them, and cast lots upon my vesture.</a:t>
            </a:r>
          </a:p>
        </p:txBody>
      </p:sp>
    </p:spTree>
    <p:extLst>
      <p:ext uri="{BB962C8B-B14F-4D97-AF65-F5344CB8AC3E}">
        <p14:creationId xmlns:p14="http://schemas.microsoft.com/office/powerpoint/2010/main" val="32333155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19:25   Now there stood by the cross of Jesus his mother, and his mother's sister, Mary the wife of Cleophas, and Mary Magdalene.</a:t>
            </a:r>
          </a:p>
        </p:txBody>
      </p:sp>
    </p:spTree>
    <p:extLst>
      <p:ext uri="{BB962C8B-B14F-4D97-AF65-F5344CB8AC3E}">
        <p14:creationId xmlns:p14="http://schemas.microsoft.com/office/powerpoint/2010/main" val="8675311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24:15-17   And it came to pass, that, while they communed together and reasoned, Jesus himself drew near, and went with them.  16 But their eyes were holden that they should not know him.  17 And he said unto them, What manner of communications are these that ye have one to another, as ye walk, and are sad?</a:t>
            </a:r>
          </a:p>
        </p:txBody>
      </p:sp>
    </p:spTree>
    <p:extLst>
      <p:ext uri="{BB962C8B-B14F-4D97-AF65-F5344CB8AC3E}">
        <p14:creationId xmlns:p14="http://schemas.microsoft.com/office/powerpoint/2010/main" val="37541021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24:18   And the one of them, whose name was Cleopas, answering said unto him, Art thou only a stranger in Jerusalem, and hast not known the things which are come to pass there in these days?</a:t>
            </a:r>
          </a:p>
        </p:txBody>
      </p:sp>
    </p:spTree>
    <p:extLst>
      <p:ext uri="{BB962C8B-B14F-4D97-AF65-F5344CB8AC3E}">
        <p14:creationId xmlns:p14="http://schemas.microsoft.com/office/powerpoint/2010/main" val="23795064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19:26-27   When Jesus therefore saw his mother, and the disciple standing by, whom he loved, he saith unto his mother, Woman, behold thy son!  27 Then saith he to the disciple, Behold thy mother! And from that hour that disciple took her unto his own home.</a:t>
            </a:r>
          </a:p>
        </p:txBody>
      </p:sp>
    </p:spTree>
    <p:extLst>
      <p:ext uri="{BB962C8B-B14F-4D97-AF65-F5344CB8AC3E}">
        <p14:creationId xmlns:p14="http://schemas.microsoft.com/office/powerpoint/2010/main" val="36867288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19:28-29   After this, Jesus knowing that all things were now accomplished, that the scripture might be fulfilled, saith, I thirst.  29 Now there was set a vessel full of vinegar: and they filled a spunge with vinegar, and put it upon hyssop, and put it to his mouth.</a:t>
            </a:r>
          </a:p>
        </p:txBody>
      </p:sp>
    </p:spTree>
    <p:extLst>
      <p:ext uri="{BB962C8B-B14F-4D97-AF65-F5344CB8AC3E}">
        <p14:creationId xmlns:p14="http://schemas.microsoft.com/office/powerpoint/2010/main" val="3743032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John 18:27   Peter then denied again: and immediately the cock crew.</a:t>
            </a:r>
          </a:p>
        </p:txBody>
      </p:sp>
    </p:spTree>
    <p:extLst>
      <p:ext uri="{BB962C8B-B14F-4D97-AF65-F5344CB8AC3E}">
        <p14:creationId xmlns:p14="http://schemas.microsoft.com/office/powerpoint/2010/main" val="3268936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69:21   They gave me also gall for my meat; and in my thirst they gave me vinegar to drink.</a:t>
            </a:r>
          </a:p>
        </p:txBody>
      </p:sp>
    </p:spTree>
    <p:extLst>
      <p:ext uri="{BB962C8B-B14F-4D97-AF65-F5344CB8AC3E}">
        <p14:creationId xmlns:p14="http://schemas.microsoft.com/office/powerpoint/2010/main" val="13056799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19:30   When Jesus therefore had received the vinegar, he said, It is finished: and he bowed his head, and gave up the ghost.</a:t>
            </a:r>
          </a:p>
        </p:txBody>
      </p:sp>
    </p:spTree>
    <p:extLst>
      <p:ext uri="{BB962C8B-B14F-4D97-AF65-F5344CB8AC3E}">
        <p14:creationId xmlns:p14="http://schemas.microsoft.com/office/powerpoint/2010/main" val="11774496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17:4   I have glorified thee on the earth: I have finished the work which thou gavest me to do.</a:t>
            </a:r>
          </a:p>
        </p:txBody>
      </p:sp>
    </p:spTree>
    <p:extLst>
      <p:ext uri="{BB962C8B-B14F-4D97-AF65-F5344CB8AC3E}">
        <p14:creationId xmlns:p14="http://schemas.microsoft.com/office/powerpoint/2010/main" val="5407676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19:31   The Jews therefore, because it was the preparation, that the bodies should not remain upon the cross on the sabbath day, (for that sabbath day was an high day,) besought Pilate that their legs might be broken, and that they might be taken away.</a:t>
            </a:r>
          </a:p>
        </p:txBody>
      </p:sp>
    </p:spTree>
    <p:extLst>
      <p:ext uri="{BB962C8B-B14F-4D97-AF65-F5344CB8AC3E}">
        <p14:creationId xmlns:p14="http://schemas.microsoft.com/office/powerpoint/2010/main" val="30127712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19:32-33   Then came the soldiers, and brake the legs of the first, and of the other which was crucified with him.  33 But when they came to Jesus, and saw that he was dead already, they brake not his legs:</a:t>
            </a:r>
          </a:p>
        </p:txBody>
      </p:sp>
    </p:spTree>
    <p:extLst>
      <p:ext uri="{BB962C8B-B14F-4D97-AF65-F5344CB8AC3E}">
        <p14:creationId xmlns:p14="http://schemas.microsoft.com/office/powerpoint/2010/main" val="27079077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19:34   But one of the soldiers with a spear pierced his side, and forthwith came there out blood and water.</a:t>
            </a:r>
          </a:p>
        </p:txBody>
      </p:sp>
    </p:spTree>
    <p:extLst>
      <p:ext uri="{BB962C8B-B14F-4D97-AF65-F5344CB8AC3E}">
        <p14:creationId xmlns:p14="http://schemas.microsoft.com/office/powerpoint/2010/main" val="38257137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John 5:6-8   This is he that came by water and blood, even Jesus Christ; not by water only, but by water and blood. And it is the Spirit that beareth witness, because the Spirit is truth.  7 For there are three that bear record in heaven, the Father, the Word, and the Holy Ghost: and these three are one.  8 And there are three that bear witness in earth, the spirit, and the water, and the blood: and these three agree in one.</a:t>
            </a:r>
          </a:p>
        </p:txBody>
      </p:sp>
    </p:spTree>
    <p:extLst>
      <p:ext uri="{BB962C8B-B14F-4D97-AF65-F5344CB8AC3E}">
        <p14:creationId xmlns:p14="http://schemas.microsoft.com/office/powerpoint/2010/main" val="42534750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9:19-20   For when Moses had spoken every precept to all the people according to the law, he took the blood of calves and of goats, with water, and scarlet wool, and hyssop, and sprinkled both the book, and all the people,  20 Saying, This is the blood of the testament which God hath enjoined unto you.</a:t>
            </a:r>
          </a:p>
        </p:txBody>
      </p:sp>
    </p:spTree>
    <p:extLst>
      <p:ext uri="{BB962C8B-B14F-4D97-AF65-F5344CB8AC3E}">
        <p14:creationId xmlns:p14="http://schemas.microsoft.com/office/powerpoint/2010/main" val="36173154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9386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9:21-22   Moreover he sprinkled with blood both the tabernacle, and all the vessels of the ministry.  22 And almost all things are by the law purged with blood; and without shedding of blood is no remission.</a:t>
            </a:r>
          </a:p>
        </p:txBody>
      </p:sp>
    </p:spTree>
    <p:extLst>
      <p:ext uri="{BB962C8B-B14F-4D97-AF65-F5344CB8AC3E}">
        <p14:creationId xmlns:p14="http://schemas.microsoft.com/office/powerpoint/2010/main" val="36924405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19:35   And he that saw it bare record, and his record is true: and he knoweth that he saith true, that ye might believe.</a:t>
            </a:r>
          </a:p>
        </p:txBody>
      </p:sp>
    </p:spTree>
    <p:extLst>
      <p:ext uri="{BB962C8B-B14F-4D97-AF65-F5344CB8AC3E}">
        <p14:creationId xmlns:p14="http://schemas.microsoft.com/office/powerpoint/2010/main" val="1405517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6001643"/>
          </a:xfrm>
          <a:prstGeom prst="rect">
            <a:avLst/>
          </a:prstGeom>
        </p:spPr>
        <p:txBody>
          <a:bodyPr wrap="square">
            <a:spAutoFit/>
          </a:bodyPr>
          <a:lstStyle/>
          <a:p>
            <a:pPr algn="just"/>
            <a:r>
              <a:rPr lang="en-US" sz="9600" b="1" dirty="0">
                <a:solidFill>
                  <a:prstClr val="white"/>
                </a:solidFill>
                <a:latin typeface="Georgia" panose="02040502050405020303" pitchFamily="18" charset="0"/>
              </a:rPr>
              <a:t>John 19:1   Then Pilate therefore took Jesus, and scourged him.</a:t>
            </a:r>
          </a:p>
        </p:txBody>
      </p:sp>
    </p:spTree>
    <p:extLst>
      <p:ext uri="{BB962C8B-B14F-4D97-AF65-F5344CB8AC3E}">
        <p14:creationId xmlns:p14="http://schemas.microsoft.com/office/powerpoint/2010/main" val="13349167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19:36   For these things were done, that the scripture should be fulfilled, A bone of him shall not be broken.</a:t>
            </a:r>
          </a:p>
        </p:txBody>
      </p:sp>
    </p:spTree>
    <p:extLst>
      <p:ext uri="{BB962C8B-B14F-4D97-AF65-F5344CB8AC3E}">
        <p14:creationId xmlns:p14="http://schemas.microsoft.com/office/powerpoint/2010/main" val="5585551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12:46   In one house shall it be eaten; thou shalt not carry forth ought of the flesh abroad out of the house; neither shall ye break a bone thereof.</a:t>
            </a:r>
          </a:p>
        </p:txBody>
      </p:sp>
    </p:spTree>
    <p:extLst>
      <p:ext uri="{BB962C8B-B14F-4D97-AF65-F5344CB8AC3E}">
        <p14:creationId xmlns:p14="http://schemas.microsoft.com/office/powerpoint/2010/main" val="12238053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Numbers 9:12   They shall leave none of it unto the morning, nor break any bone of it: according to all the ordinances of the passover they shall keep it.</a:t>
            </a:r>
          </a:p>
        </p:txBody>
      </p:sp>
    </p:spTree>
    <p:extLst>
      <p:ext uri="{BB962C8B-B14F-4D97-AF65-F5344CB8AC3E}">
        <p14:creationId xmlns:p14="http://schemas.microsoft.com/office/powerpoint/2010/main" val="18638986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22:14   I am poured out like water, and all my bones are out of joint: my heart is like wax; it is melted in the midst of my bowels.</a:t>
            </a:r>
          </a:p>
        </p:txBody>
      </p:sp>
    </p:spTree>
    <p:extLst>
      <p:ext uri="{BB962C8B-B14F-4D97-AF65-F5344CB8AC3E}">
        <p14:creationId xmlns:p14="http://schemas.microsoft.com/office/powerpoint/2010/main" val="14661465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34:20   He keepeth all his bones: not one of them is broken.</a:t>
            </a:r>
          </a:p>
        </p:txBody>
      </p:sp>
    </p:spTree>
    <p:extLst>
      <p:ext uri="{BB962C8B-B14F-4D97-AF65-F5344CB8AC3E}">
        <p14:creationId xmlns:p14="http://schemas.microsoft.com/office/powerpoint/2010/main" val="5384156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19:37   And again another scripture saith, They shall look on him whom they pierced.</a:t>
            </a:r>
          </a:p>
        </p:txBody>
      </p:sp>
    </p:spTree>
    <p:extLst>
      <p:ext uri="{BB962C8B-B14F-4D97-AF65-F5344CB8AC3E}">
        <p14:creationId xmlns:p14="http://schemas.microsoft.com/office/powerpoint/2010/main" val="29654262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22:17   I may tell all my bones: they look and stare upon me.</a:t>
            </a:r>
          </a:p>
        </p:txBody>
      </p:sp>
    </p:spTree>
    <p:extLst>
      <p:ext uri="{BB962C8B-B14F-4D97-AF65-F5344CB8AC3E}">
        <p14:creationId xmlns:p14="http://schemas.microsoft.com/office/powerpoint/2010/main" val="40064967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Zechariah 12:10   And I will pour upon the house of David, and upon the inhabitants of Jerusalem, the spirit of grace and of supplications: and they shall look upon me whom they have pierced, and they shall mourn for him, as one mourneth for his only son, and shall be in bitterness for him, as one that is in bitterness for his firstborn.</a:t>
            </a:r>
          </a:p>
        </p:txBody>
      </p:sp>
    </p:spTree>
    <p:extLst>
      <p:ext uri="{BB962C8B-B14F-4D97-AF65-F5344CB8AC3E}">
        <p14:creationId xmlns:p14="http://schemas.microsoft.com/office/powerpoint/2010/main" val="31066604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1:7   Behold, he cometh with clouds; and every eye shall see him, and they also which pierced him: and all kindreds of the earth shall wail because of him. Even so, Amen.</a:t>
            </a:r>
          </a:p>
        </p:txBody>
      </p:sp>
    </p:spTree>
    <p:extLst>
      <p:ext uri="{BB962C8B-B14F-4D97-AF65-F5344CB8AC3E}">
        <p14:creationId xmlns:p14="http://schemas.microsoft.com/office/powerpoint/2010/main" val="26255294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19:38   And after this Joseph of Arimathaea, being a disciple of Jesus, but secretly for fear of the Jews, besought Pilate that he might take away the body of Jesus: and Pilate gave him leave. He came therefore, and took the body of Jesus.</a:t>
            </a:r>
          </a:p>
        </p:txBody>
      </p:sp>
    </p:spTree>
    <p:extLst>
      <p:ext uri="{BB962C8B-B14F-4D97-AF65-F5344CB8AC3E}">
        <p14:creationId xmlns:p14="http://schemas.microsoft.com/office/powerpoint/2010/main" val="2780354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5016758"/>
          </a:xfrm>
          <a:prstGeom prst="rect">
            <a:avLst/>
          </a:prstGeom>
        </p:spPr>
        <p:txBody>
          <a:bodyPr wrap="square">
            <a:spAutoFit/>
          </a:bodyPr>
          <a:lstStyle/>
          <a:p>
            <a:pPr algn="just"/>
            <a:r>
              <a:rPr lang="en-US" sz="8000" b="1" dirty="0">
                <a:solidFill>
                  <a:schemeClr val="bg1"/>
                </a:solidFill>
                <a:latin typeface="Georgia" panose="02040502050405020303" pitchFamily="18" charset="0"/>
              </a:rPr>
              <a:t>Psalm 129:3   The plowers plowed upon my back: they made long their furrows.</a:t>
            </a:r>
          </a:p>
        </p:txBody>
      </p:sp>
    </p:spTree>
    <p:extLst>
      <p:ext uri="{BB962C8B-B14F-4D97-AF65-F5344CB8AC3E}">
        <p14:creationId xmlns:p14="http://schemas.microsoft.com/office/powerpoint/2010/main" val="25476077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19:39   And there came also Nicodemus, which at the first came to Jesus by night, and brought a mixture of myrrh and aloes, about an hundred pound weight.</a:t>
            </a:r>
          </a:p>
        </p:txBody>
      </p:sp>
    </p:spTree>
    <p:extLst>
      <p:ext uri="{BB962C8B-B14F-4D97-AF65-F5344CB8AC3E}">
        <p14:creationId xmlns:p14="http://schemas.microsoft.com/office/powerpoint/2010/main" val="16369814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7:17   I have perfumed my bed with myrrh, aloes, and cinnamon.</a:t>
            </a:r>
          </a:p>
        </p:txBody>
      </p:sp>
    </p:spTree>
    <p:extLst>
      <p:ext uri="{BB962C8B-B14F-4D97-AF65-F5344CB8AC3E}">
        <p14:creationId xmlns:p14="http://schemas.microsoft.com/office/powerpoint/2010/main" val="38468390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45:7-8   Thou lovest righteousness, and hatest wickedness: therefore God, thy God, hath anointed thee with the oil of gladness above thy fellows.  8 All thy garments smell of myrrh, and aloes, and cassia, out of the ivory palaces, whereby they have made thee glad.</a:t>
            </a:r>
          </a:p>
        </p:txBody>
      </p:sp>
    </p:spTree>
    <p:extLst>
      <p:ext uri="{BB962C8B-B14F-4D97-AF65-F5344CB8AC3E}">
        <p14:creationId xmlns:p14="http://schemas.microsoft.com/office/powerpoint/2010/main" val="42141793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19:40   Then took they the body of Jesus, and wound it in linen clothes with the spices, as the manner of the Jews is to bury.</a:t>
            </a:r>
          </a:p>
        </p:txBody>
      </p:sp>
    </p:spTree>
    <p:extLst>
      <p:ext uri="{BB962C8B-B14F-4D97-AF65-F5344CB8AC3E}">
        <p14:creationId xmlns:p14="http://schemas.microsoft.com/office/powerpoint/2010/main" val="39264890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19:41   Now in the place where he was crucified there was a garden; and in the garden a new sepulchre, wherein was never man yet laid.</a:t>
            </a:r>
          </a:p>
        </p:txBody>
      </p:sp>
    </p:spTree>
    <p:extLst>
      <p:ext uri="{BB962C8B-B14F-4D97-AF65-F5344CB8AC3E}">
        <p14:creationId xmlns:p14="http://schemas.microsoft.com/office/powerpoint/2010/main" val="4284946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19:42   There laid they Jesus therefore because of the Jews' preparation day; for the sepulchre was nigh at hand.</a:t>
            </a:r>
          </a:p>
        </p:txBody>
      </p:sp>
    </p:spTree>
    <p:extLst>
      <p:ext uri="{BB962C8B-B14F-4D97-AF65-F5344CB8AC3E}">
        <p14:creationId xmlns:p14="http://schemas.microsoft.com/office/powerpoint/2010/main" val="1193388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Isaiah 50:6   I gave my back to the smiters, and my cheeks to them that plucked off the hair: I hid not my face from shame and spitting.</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47234</TotalTime>
  <Words>3710</Words>
  <Application>Microsoft Office PowerPoint</Application>
  <PresentationFormat>Widescreen</PresentationFormat>
  <Paragraphs>167</Paragraphs>
  <Slides>85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85</vt:i4>
      </vt:variant>
    </vt:vector>
  </HeadingPairs>
  <TitlesOfParts>
    <vt:vector size="91"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427</cp:revision>
  <cp:lastPrinted>2020-01-28T17:57:24Z</cp:lastPrinted>
  <dcterms:created xsi:type="dcterms:W3CDTF">2019-08-31T20:33:16Z</dcterms:created>
  <dcterms:modified xsi:type="dcterms:W3CDTF">2021-09-02T02:24:53Z</dcterms:modified>
</cp:coreProperties>
</file>