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7" r:id="rId50"/>
    <p:sldId id="688" r:id="rId51"/>
    <p:sldId id="690" r:id="rId52"/>
    <p:sldId id="691" r:id="rId53"/>
    <p:sldId id="692" r:id="rId54"/>
    <p:sldId id="693" r:id="rId55"/>
    <p:sldId id="695" r:id="rId56"/>
    <p:sldId id="696" r:id="rId57"/>
    <p:sldId id="697" r:id="rId58"/>
    <p:sldId id="698" r:id="rId59"/>
    <p:sldId id="699"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20:7   And upon the first day of the week, when the disciples came together to break bread, Paul preached unto them, ready to depart on the morrow; and continued his speech until midnight.</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28:1-2   In the end of the sabbath, as it began to dawn toward the first day of the week, came Mary Magdalene and the other Mary to see the sepulchre.  2 And, behold, there was a great earthquake: for the angel of the Lord descended from heaven, and came and rolled back the stone from the door, and sat upon it.</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Matthew 28:3-5   His countenance was like lightning, and his raiment white as snow:  4 And for fear of him the keepers did shake, and became as dead men.  5 And the angel answered and said unto the women, Fear not ye: for I know that ye seek Jesus, which was crucified.</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Matthew 28:6-7   He is not here: for he is risen, as he said. Come, see the place where the Lord lay.  7 And go quickly, and tell his disciples that he is risen from the dead; and, behold, he goeth before you into Galilee; there shall ye see him: lo, I have told you.</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5478423"/>
          </a:xfrm>
          <a:prstGeom prst="rect">
            <a:avLst/>
          </a:prstGeom>
        </p:spPr>
        <p:txBody>
          <a:bodyPr wrap="square">
            <a:spAutoFit/>
          </a:bodyPr>
          <a:lstStyle/>
          <a:p>
            <a:pPr algn="just"/>
            <a:r>
              <a:rPr lang="en-US" sz="5000" b="1" dirty="0">
                <a:solidFill>
                  <a:schemeClr val="bg1"/>
                </a:solidFill>
                <a:latin typeface="Georgia" panose="02040502050405020303" pitchFamily="18" charset="0"/>
              </a:rPr>
              <a:t>John 20:2   Then she </a:t>
            </a:r>
            <a:r>
              <a:rPr lang="en-US" sz="5000" b="1" dirty="0" err="1">
                <a:solidFill>
                  <a:schemeClr val="bg1"/>
                </a:solidFill>
                <a:latin typeface="Georgia" panose="02040502050405020303" pitchFamily="18" charset="0"/>
              </a:rPr>
              <a:t>runneth</a:t>
            </a:r>
            <a:r>
              <a:rPr lang="en-US" sz="5000" b="1" dirty="0">
                <a:solidFill>
                  <a:schemeClr val="bg1"/>
                </a:solidFill>
                <a:latin typeface="Georgia" panose="02040502050405020303" pitchFamily="18" charset="0"/>
              </a:rPr>
              <a:t>, and cometh to Simon Peter, and to the other disciple, whom Jesus loved, and saith unto them, They have taken away the Lord out of the sepulchre, and we know not where they have laid him.</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Mark 16:9-11   Now when Jesus was risen early the first day of the week, he appeared first to Mary Magdalene, out of whom he had cast seven devils.  10 And she went and told them that had been with him, as they mourned and wept.  11 And they, when they had heard that he was alive, and had been seen of her, believed not.</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20:3-4   Peter therefore went forth, and that other disciple, and came to the sepulchre.  4 So they ran both together: and the other disciple did outrun Peter, and came first to the sepulchre.</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9:24   Know ye not that they which run in a race run all, but one receiveth the prize? So run, that ye may obtain.</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20:5-7   And he stooping down, and looking in, saw the linen clothes lying; yet went he not in.  6 Then cometh Simon Peter following him, and went into the sepulchre, and seeth the linen clothes lie,  7 And the napkin, that was about his head, not lying with the linen clothes, but wrapped together in a place by itself.</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11:43-44   And when he thus had spoken, he cried with a loud voice, Lazarus, come forth.  44 And he that was dead came forth, bound hand and foot with graveclothes: and his face was bound about with a napkin. Jesus saith unto them, Loose him, and let him go.</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20</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20:8-10   Then went in also that other disciple, which came first to the sepulchre, and he saw, and believed.  9 For as yet they knew not the scripture, that he must rise again from the dead.  10 Then the disciples went away again unto their own home.</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16:10   For thou wilt not leave my soul in hell; neither wilt thou suffer thine Holy One to see corruption.</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20:11-12   But Mary stood without at the sepulchre weeping: and as she wept, she stooped down, and looked into the sepulchre,  12 And seeth two angels in white sitting, the one at the head, and the other at the feet, where the body of Jesus had lain.</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20:13   And they say unto her, Woman, why </a:t>
            </a:r>
            <a:r>
              <a:rPr lang="en-US" sz="6000" b="1" dirty="0" err="1">
                <a:solidFill>
                  <a:prstClr val="white"/>
                </a:solidFill>
                <a:latin typeface="Georgia" panose="02040502050405020303" pitchFamily="18" charset="0"/>
              </a:rPr>
              <a:t>weepest</a:t>
            </a:r>
            <a:r>
              <a:rPr lang="en-US" sz="6000" b="1" dirty="0">
                <a:solidFill>
                  <a:prstClr val="white"/>
                </a:solidFill>
                <a:latin typeface="Georgia" panose="02040502050405020303" pitchFamily="18" charset="0"/>
              </a:rPr>
              <a:t> thou? She saith unto them, Because they have taken away my Lord, and I know not where they have laid him.</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20:14   And when she had thus said, she turned herself back, and saw Jesus standing, and knew not that it was Jesus.</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20:15   Jesus saith unto her, Woman, why </a:t>
            </a:r>
            <a:r>
              <a:rPr lang="en-US" sz="5000" b="1" dirty="0" err="1">
                <a:solidFill>
                  <a:prstClr val="white"/>
                </a:solidFill>
                <a:latin typeface="Georgia" panose="02040502050405020303" pitchFamily="18" charset="0"/>
              </a:rPr>
              <a:t>weepest</a:t>
            </a:r>
            <a:r>
              <a:rPr lang="en-US" sz="5000" b="1" dirty="0">
                <a:solidFill>
                  <a:prstClr val="white"/>
                </a:solidFill>
                <a:latin typeface="Georgia" panose="02040502050405020303" pitchFamily="18" charset="0"/>
              </a:rPr>
              <a:t> thou? whom </a:t>
            </a:r>
            <a:r>
              <a:rPr lang="en-US" sz="5000" b="1" dirty="0" err="1">
                <a:solidFill>
                  <a:prstClr val="white"/>
                </a:solidFill>
                <a:latin typeface="Georgia" panose="02040502050405020303" pitchFamily="18" charset="0"/>
              </a:rPr>
              <a:t>seekest</a:t>
            </a:r>
            <a:r>
              <a:rPr lang="en-US" sz="5000" b="1" dirty="0">
                <a:solidFill>
                  <a:prstClr val="white"/>
                </a:solidFill>
                <a:latin typeface="Georgia" panose="02040502050405020303" pitchFamily="18" charset="0"/>
              </a:rPr>
              <a:t> thou? She, supposing him to be the gardener, saith unto him, Sir, if thou have borne him hence, tell me where thou hast laid him, and I will take him away.</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20:16   Jesus saith unto her, Mary. She turned herself, and saith unto him, </a:t>
            </a:r>
            <a:r>
              <a:rPr lang="en-US" sz="6600" b="1" dirty="0" err="1">
                <a:solidFill>
                  <a:prstClr val="white"/>
                </a:solidFill>
                <a:latin typeface="Georgia" panose="02040502050405020303" pitchFamily="18" charset="0"/>
              </a:rPr>
              <a:t>Rabboni</a:t>
            </a:r>
            <a:r>
              <a:rPr lang="en-US" sz="6600" b="1" dirty="0">
                <a:solidFill>
                  <a:prstClr val="white"/>
                </a:solidFill>
                <a:latin typeface="Georgia" panose="02040502050405020303" pitchFamily="18" charset="0"/>
              </a:rPr>
              <a:t>; which is to say, Master.</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10:1-3   Verily, verily, I say unto you, He that </a:t>
            </a:r>
            <a:r>
              <a:rPr lang="en-US" sz="4200" b="1" dirty="0" err="1">
                <a:solidFill>
                  <a:prstClr val="white"/>
                </a:solidFill>
                <a:latin typeface="Georgia" panose="02040502050405020303" pitchFamily="18" charset="0"/>
              </a:rPr>
              <a:t>entereth</a:t>
            </a:r>
            <a:r>
              <a:rPr lang="en-US" sz="4200" b="1" dirty="0">
                <a:solidFill>
                  <a:prstClr val="white"/>
                </a:solidFill>
                <a:latin typeface="Georgia" panose="02040502050405020303" pitchFamily="18" charset="0"/>
              </a:rPr>
              <a:t> not by the door into the sheepfold, but </a:t>
            </a:r>
            <a:r>
              <a:rPr lang="en-US" sz="4200" b="1" dirty="0" err="1">
                <a:solidFill>
                  <a:prstClr val="white"/>
                </a:solidFill>
                <a:latin typeface="Georgia" panose="02040502050405020303" pitchFamily="18" charset="0"/>
              </a:rPr>
              <a:t>climbeth</a:t>
            </a:r>
            <a:r>
              <a:rPr lang="en-US" sz="4200" b="1" dirty="0">
                <a:solidFill>
                  <a:prstClr val="white"/>
                </a:solidFill>
                <a:latin typeface="Georgia" panose="02040502050405020303" pitchFamily="18" charset="0"/>
              </a:rPr>
              <a:t> up some other way, the same is a thief and a robber.  2 But he that </a:t>
            </a:r>
            <a:r>
              <a:rPr lang="en-US" sz="4200" b="1" dirty="0" err="1">
                <a:solidFill>
                  <a:prstClr val="white"/>
                </a:solidFill>
                <a:latin typeface="Georgia" panose="02040502050405020303" pitchFamily="18" charset="0"/>
              </a:rPr>
              <a:t>entereth</a:t>
            </a:r>
            <a:r>
              <a:rPr lang="en-US" sz="4200" b="1" dirty="0">
                <a:solidFill>
                  <a:prstClr val="white"/>
                </a:solidFill>
                <a:latin typeface="Georgia" panose="02040502050405020303" pitchFamily="18" charset="0"/>
              </a:rPr>
              <a:t> in by the door is the shepherd of the sheep.  3 To him the porter openeth; and the sheep hear his voice: and he calleth his own sheep by name, and leadeth them out.</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22:11   And the angel of the LORD called unto him out of heaven, and said, Abraham, Abraham: and he said, Here am I.</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3:4   And when the LORD saw that he turned aside to see, God called unto him out of the midst of the bush, and said, Moses, Moses. And he said, Here am I.</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Psalm 22:6-8   But I am a worm, and no man; a reproach of men, and despised of the people.  7 All they that see me laugh me to scorn: they shoot out the lip, they shake the head, saying,  8 He trusted on the LORD that he would deliver him: let him deliver him, seeing he delighted in him.</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3:10   And the LORD came, and stood, and called as at other times, Samuel, Samuel. Then Samuel answered, Speak; for thy servant heareth.</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9:4-5   And he fell to the earth, and heard a voice saying unto him, Saul, Saul, why </a:t>
            </a:r>
            <a:r>
              <a:rPr lang="en-US" sz="4800" b="1" dirty="0" err="1">
                <a:solidFill>
                  <a:prstClr val="white"/>
                </a:solidFill>
                <a:latin typeface="Georgia" panose="02040502050405020303" pitchFamily="18" charset="0"/>
              </a:rPr>
              <a:t>persecutest</a:t>
            </a:r>
            <a:r>
              <a:rPr lang="en-US" sz="4800" b="1" dirty="0">
                <a:solidFill>
                  <a:prstClr val="white"/>
                </a:solidFill>
                <a:latin typeface="Georgia" panose="02040502050405020303" pitchFamily="18" charset="0"/>
              </a:rPr>
              <a:t> thou me?  5 And he said, Who art thou, Lord? And the Lord said, I am Jesus whom thou </a:t>
            </a:r>
            <a:r>
              <a:rPr lang="en-US" sz="4800" b="1" dirty="0" err="1">
                <a:solidFill>
                  <a:prstClr val="white"/>
                </a:solidFill>
                <a:latin typeface="Georgia" panose="02040502050405020303" pitchFamily="18" charset="0"/>
              </a:rPr>
              <a:t>persecutest</a:t>
            </a:r>
            <a:r>
              <a:rPr lang="en-US" sz="4800" b="1" dirty="0">
                <a:solidFill>
                  <a:prstClr val="white"/>
                </a:solidFill>
                <a:latin typeface="Georgia" panose="02040502050405020303" pitchFamily="18" charset="0"/>
              </a:rPr>
              <a:t>: it is hard for thee to kick against the pricks.</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20:17   Jesus saith unto her, Touch me not; for I am not yet ascended to my Father: but go to my brethren, and say unto them, I ascend unto my Father, and your Father; and to my God, and your God.</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20:18   Mary Magdalene came and told the disciples that she had seen the Lord, and that he had spoken these things unto her.</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16:9-11   Now when Jesus was risen early the first day of the week, he appeared first to Mary Magdalene, out of whom he had cast seven devils.  10 And she went and told them that had been with him, as they mourned and wept.  11 And they, when they had heard that he was alive, and had been seen of her, believed not.</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16:12-13   After that he appeared in another form unto two of them, as they walked, and went into the country.  13 And they went and told it unto the residue: neither believed they them.</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16:14   Afterward he appeared unto the eleven as they sat at meat, and upbraided them with their unbelief and hardness of heart, because they believed not them which had seen him after he was risen.</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18:20   For where two or three are gathered together in my name, there am I in the midst of them.</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45:23   I have sworn by myself, the word is gone out of my mouth in righteousness, and shall not return, That unto me every knee shall bow, every tongue shall swear.</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14:11   For it is written, As I live, saith the Lord, every knee shall bow to me, and every tongue shall confess to God.</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19:4   Pilate therefore went forth again, and saith unto them, Behold, I bring him forth to you, that ye may know that I find no fault in him.</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2:10-11   That at the name of Jesus every knee should bow, of things in heaven, and things in earth, and things under the earth;  11 And that every tongue should confess that Jesus Christ is Lord, to the glory of God the Father.</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20:19   Then the same day at evening, being the first day of the week, when the doors were shut where the disciples were assembled for fear of the Jews, came Jesus and stood in the midst, and saith unto them, Peace be unto you.</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16:33   These things I have spoken unto you, that in me ye might have peace. In the world ye shall have tribulation: but be of good cheer; I have overcome the world.</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11:26   And whosoever liveth and believeth in me shall never die. </a:t>
            </a:r>
            <a:r>
              <a:rPr lang="en-US" sz="8000" b="1" dirty="0" err="1">
                <a:solidFill>
                  <a:prstClr val="white"/>
                </a:solidFill>
                <a:latin typeface="Georgia" panose="02040502050405020303" pitchFamily="18" charset="0"/>
              </a:rPr>
              <a:t>Believest</a:t>
            </a:r>
            <a:r>
              <a:rPr lang="en-US" sz="80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20:20   And when he had so said, he shewed unto them his hands and his side. Then were the disciples glad, when they saw the Lord.</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20:21   Then said Jesus to them again, Peace be unto you: as my Father hath sent me, even so send I you.</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20:22-23   And when he had said this, he breathed on them, and saith unto them, Receive ye the Holy Ghost:  23 Whose soever sins ye remit, they are remitted unto them; and whose soever sins ye retain, they are retained.</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14:16-17   And I will pray the Father, and he shall give you another Comforter, that he may abide with you for ever;  17 Even the Spirit of truth; whom the world cannot receive, because it seeth him not, neither knoweth him: but ye know him; for he dwelleth with you, and shall be in you.</a:t>
            </a:r>
          </a:p>
        </p:txBody>
      </p:sp>
    </p:spTree>
    <p:extLst>
      <p:ext uri="{BB962C8B-B14F-4D97-AF65-F5344CB8AC3E}">
        <p14:creationId xmlns:p14="http://schemas.microsoft.com/office/powerpoint/2010/main" val="1121766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4:30   And grieve not the holy Spirit of God, whereby ye are sealed unto the day of redemption.</a:t>
            </a:r>
          </a:p>
        </p:txBody>
      </p:sp>
    </p:spTree>
    <p:extLst>
      <p:ext uri="{BB962C8B-B14F-4D97-AF65-F5344CB8AC3E}">
        <p14:creationId xmlns:p14="http://schemas.microsoft.com/office/powerpoint/2010/main" val="227473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20:23   Whose soever sins ye remit, they are remitted unto them; and whose soever sins ye retain, they are retained.</a:t>
            </a:r>
          </a:p>
        </p:txBody>
      </p:sp>
    </p:spTree>
    <p:extLst>
      <p:ext uri="{BB962C8B-B14F-4D97-AF65-F5344CB8AC3E}">
        <p14:creationId xmlns:p14="http://schemas.microsoft.com/office/powerpoint/2010/main" val="308231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19:11   Jesus answered, Thou couldest have no power at all against me, except it were given thee from above: therefore he that delivered me unto thee hath the greater sin.</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20:24   But Thomas, one of the twelve, called Didymus, was not with them when Jesus came.</a:t>
            </a:r>
          </a:p>
        </p:txBody>
      </p:sp>
    </p:spTree>
    <p:extLst>
      <p:ext uri="{BB962C8B-B14F-4D97-AF65-F5344CB8AC3E}">
        <p14:creationId xmlns:p14="http://schemas.microsoft.com/office/powerpoint/2010/main" val="380178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20:25   The other disciples therefore said unto him, We have seen the Lord. But he said unto them, Except I shall see in his hands the print of the nails, and put my finger into the print of the nails, and thrust my hand into his side, I will not believe.</a:t>
            </a:r>
          </a:p>
        </p:txBody>
      </p:sp>
    </p:spTree>
    <p:extLst>
      <p:ext uri="{BB962C8B-B14F-4D97-AF65-F5344CB8AC3E}">
        <p14:creationId xmlns:p14="http://schemas.microsoft.com/office/powerpoint/2010/main" val="2337629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20:26   And after eight days again his disciples were within, and Thomas with them: then came Jesus, the doors being shut, and stood in the midst, and said, Peace be unto you.</a:t>
            </a:r>
          </a:p>
        </p:txBody>
      </p:sp>
    </p:spTree>
    <p:extLst>
      <p:ext uri="{BB962C8B-B14F-4D97-AF65-F5344CB8AC3E}">
        <p14:creationId xmlns:p14="http://schemas.microsoft.com/office/powerpoint/2010/main" val="3956411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20:27-28   Then saith he to Thomas, Reach hither thy finger, and behold my hands; and reach hither thy hand, and thrust it into my side: and be not faithless, but believing.  28 And Thomas answered and said unto him, My Lord and my God.</a:t>
            </a:r>
          </a:p>
        </p:txBody>
      </p:sp>
    </p:spTree>
    <p:extLst>
      <p:ext uri="{BB962C8B-B14F-4D97-AF65-F5344CB8AC3E}">
        <p14:creationId xmlns:p14="http://schemas.microsoft.com/office/powerpoint/2010/main" val="3233315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9:35-36   Jesus heard that they had cast him out; and when he had found him, he said unto him, Dost thou believe on the Son of God?  36 He answered and said, Who is he, Lord, that I might believe on him?</a:t>
            </a:r>
          </a:p>
        </p:txBody>
      </p:sp>
    </p:spTree>
    <p:extLst>
      <p:ext uri="{BB962C8B-B14F-4D97-AF65-F5344CB8AC3E}">
        <p14:creationId xmlns:p14="http://schemas.microsoft.com/office/powerpoint/2010/main" val="867531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9:37-38   And Jesus said unto him, Thou hast both seen him, and it is he that </a:t>
            </a:r>
            <a:r>
              <a:rPr kumimoji="0" lang="en-US" sz="6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talketh</a:t>
            </a: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with thee.  38 And he said, Lord, I believe. And he worshipped him.</a:t>
            </a:r>
          </a:p>
        </p:txBody>
      </p:sp>
    </p:spTree>
    <p:extLst>
      <p:ext uri="{BB962C8B-B14F-4D97-AF65-F5344CB8AC3E}">
        <p14:creationId xmlns:p14="http://schemas.microsoft.com/office/powerpoint/2010/main" val="2379506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20:29   Jesus saith unto him, Thomas, because thou hast seen me, thou hast believed: blessed are they that have not seen, and yet have believed.</a:t>
            </a:r>
          </a:p>
        </p:txBody>
      </p:sp>
    </p:spTree>
    <p:extLst>
      <p:ext uri="{BB962C8B-B14F-4D97-AF65-F5344CB8AC3E}">
        <p14:creationId xmlns:p14="http://schemas.microsoft.com/office/powerpoint/2010/main" val="3686728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4:48-50   Then said Jesus unto him, Except ye see signs and wonders, ye will not believe.  49 The nobleman saith unto him, Sir, come down ere my child die.  50 Jesus saith unto him, Go thy way; thy son liveth. And the man believed the word that Jesus had spoken unto him, and he went his way.</a:t>
            </a:r>
          </a:p>
        </p:txBody>
      </p:sp>
    </p:spTree>
    <p:extLst>
      <p:ext uri="{BB962C8B-B14F-4D97-AF65-F5344CB8AC3E}">
        <p14:creationId xmlns:p14="http://schemas.microsoft.com/office/powerpoint/2010/main" val="374303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23:24   Can any hide himself in secret places that I shall not see him? saith the LORD. Do not I fill heaven and earth? saith the LORD.</a:t>
            </a:r>
          </a:p>
        </p:txBody>
      </p:sp>
    </p:spTree>
    <p:extLst>
      <p:ext uri="{BB962C8B-B14F-4D97-AF65-F5344CB8AC3E}">
        <p14:creationId xmlns:p14="http://schemas.microsoft.com/office/powerpoint/2010/main" val="1305679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20:30-31   And many other signs truly did Jesus in the presence of his disciples, which are not written in this book:  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117744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19:26-27   When Jesus therefore saw his mother, and the disciple standing by, whom he loved, he saith unto his mother, Woman, behold thy son!  27 Then saith he to the disciple, Behold thy mother! And from that hour that disciple took her unto his own home.</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19:30   When Jesus therefore had received the vinegar, he said, It is finished: and he bowed his head, and gave up the ghost.</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478423"/>
          </a:xfrm>
          <a:prstGeom prst="rect">
            <a:avLst/>
          </a:prstGeom>
        </p:spPr>
        <p:txBody>
          <a:bodyPr wrap="square">
            <a:spAutoFit/>
          </a:bodyPr>
          <a:lstStyle/>
          <a:p>
            <a:pPr algn="just"/>
            <a:r>
              <a:rPr lang="en-US" sz="5000" b="1" dirty="0">
                <a:solidFill>
                  <a:schemeClr val="bg1"/>
                </a:solidFill>
                <a:latin typeface="Georgia" panose="02040502050405020303" pitchFamily="18" charset="0"/>
              </a:rPr>
              <a:t>John 19:34-35   But one of the soldiers with a spear pierced his side, and forthwith came there out blood and water.  35 And he that saw it bare record, and his record is true: and he knoweth that he saith true, that ye might believe.</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20:1   The first day of the week cometh Mary Magdalene early, when it was yet dark, unto the sepulchre, and seeth the stone taken away from the sepulchre.</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47907</TotalTime>
  <Words>2770</Words>
  <Application>Microsoft Office PowerPoint</Application>
  <PresentationFormat>Widescreen</PresentationFormat>
  <Paragraphs>116</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431</cp:revision>
  <cp:lastPrinted>2020-01-28T17:57:24Z</cp:lastPrinted>
  <dcterms:created xsi:type="dcterms:W3CDTF">2019-08-31T20:33:16Z</dcterms:created>
  <dcterms:modified xsi:type="dcterms:W3CDTF">2021-01-13T20:23:04Z</dcterms:modified>
</cp:coreProperties>
</file>