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5" r:id="rId21"/>
    <p:sldId id="656" r:id="rId22"/>
    <p:sldId id="657" r:id="rId23"/>
    <p:sldId id="658" r:id="rId24"/>
    <p:sldId id="659" r:id="rId25"/>
    <p:sldId id="660" r:id="rId26"/>
    <p:sldId id="661" r:id="rId27"/>
    <p:sldId id="662" r:id="rId28"/>
    <p:sldId id="664" r:id="rId29"/>
    <p:sldId id="665" r:id="rId30"/>
    <p:sldId id="666" r:id="rId31"/>
    <p:sldId id="667" r:id="rId32"/>
    <p:sldId id="668" r:id="rId33"/>
    <p:sldId id="669" r:id="rId34"/>
    <p:sldId id="670" r:id="rId35"/>
    <p:sldId id="671" r:id="rId36"/>
    <p:sldId id="672" r:id="rId37"/>
    <p:sldId id="673" r:id="rId38"/>
    <p:sldId id="674" r:id="rId39"/>
    <p:sldId id="675" r:id="rId40"/>
    <p:sldId id="676" r:id="rId41"/>
    <p:sldId id="677" r:id="rId42"/>
    <p:sldId id="678" r:id="rId43"/>
    <p:sldId id="679" r:id="rId44"/>
    <p:sldId id="680" r:id="rId45"/>
    <p:sldId id="687" r:id="rId46"/>
    <p:sldId id="688" r:id="rId47"/>
    <p:sldId id="690" r:id="rId48"/>
    <p:sldId id="691" r:id="rId49"/>
    <p:sldId id="693" r:id="rId50"/>
    <p:sldId id="695" r:id="rId51"/>
    <p:sldId id="696" r:id="rId52"/>
    <p:sldId id="697" r:id="rId53"/>
    <p:sldId id="698" r:id="rId54"/>
    <p:sldId id="699" r:id="rId55"/>
    <p:sldId id="700" r:id="rId56"/>
    <p:sldId id="707" r:id="rId57"/>
    <p:sldId id="708" r:id="rId58"/>
    <p:sldId id="709" r:id="rId59"/>
    <p:sldId id="711" r:id="rId60"/>
    <p:sldId id="712" r:id="rId61"/>
    <p:sldId id="713" r:id="rId62"/>
    <p:sldId id="720" r:id="rId63"/>
    <p:sldId id="721" r:id="rId64"/>
    <p:sldId id="722" r:id="rId65"/>
    <p:sldId id="723" r:id="rId66"/>
    <p:sldId id="714" r:id="rId67"/>
    <p:sldId id="715" r:id="rId68"/>
    <p:sldId id="716" r:id="rId69"/>
    <p:sldId id="717" r:id="rId70"/>
    <p:sldId id="718" r:id="rId71"/>
    <p:sldId id="724" r:id="rId72"/>
    <p:sldId id="725" r:id="rId7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19:1-2   And Jehoshaphat the king of Judah returned to his house in peace to Jerusalem.  2 And Jehu the son of Hanani the seer went out to meet him, and said to king Jehoshaphat, Shouldest thou help the ungodly, and love them that hate the LORD? therefore is wrath upon thee from before the LORD.</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Jeremiah 23:24   Can any hide himself in secret places that I shall not see him? saith the LORD. Do not I fill heaven and earth? saith the LORD.</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5632311"/>
          </a:xfrm>
          <a:prstGeom prst="rect">
            <a:avLst/>
          </a:prstGeom>
        </p:spPr>
        <p:txBody>
          <a:bodyPr wrap="square">
            <a:spAutoFit/>
          </a:bodyPr>
          <a:lstStyle/>
          <a:p>
            <a:pPr algn="just"/>
            <a:r>
              <a:rPr lang="en-US" sz="4500" b="1" dirty="0">
                <a:solidFill>
                  <a:schemeClr val="bg1"/>
                </a:solidFill>
                <a:latin typeface="Georgia" panose="02040502050405020303" pitchFamily="18" charset="0"/>
              </a:rPr>
              <a:t>Romans 4:1-3   What shall we say then that Abraham our father, as pertaining to the flesh, hath found?  2 For if Abraham were justified by works, he hath whereof to glory; but not before God.  3 For what saith the scripture? Abraham believed God, and it was counted unto him for righteousness.</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Romans 4:4   Now to him that worketh is the reward not reckoned of grace, but of debt.</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4:5   But to him that worketh not, but believeth on him that justifieth the ungodly, his faith is counted for righteousness.</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4:6-8   Even as David also describeth the blessedness of the man, unto whom God imputeth righteousness without works,  7 Saying, Blessed are they whose iniquities are forgiven, and whose sins are covered.  8 Blessed is the man to whom the Lord will not impute sin.</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4:9-10   Cometh this blessedness then upon the circumcision only, or upon the uncircumcision also? for we say that faith was reckoned to Abraham for righteousness.  10 How was it then reckoned? when he was in circumcision, or in uncircumcision? Not in circumcision, but in uncircumcision.</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4:11   And he received the sign of circumcision, a seal of the righteousness of the faith which he had yet being uncircumcised: that he might be the father of all them that believe, though they be not circumcised; that righteousness might be imputed unto them also:</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07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4:12   And the father of circumcision to them who are not of the circumcision only, but who also walk in the steps of that faith of our father Abraham, which he had being yet uncircumcised.</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1868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73110"/>
            <a:ext cx="12192000" cy="397859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Who Are The</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Children Of</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Abraham?</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p>
        </p:txBody>
      </p:sp>
    </p:spTree>
    <p:extLst>
      <p:ext uri="{BB962C8B-B14F-4D97-AF65-F5344CB8AC3E}">
        <p14:creationId xmlns:p14="http://schemas.microsoft.com/office/powerpoint/2010/main" val="6966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3:1-3   Finally, my brethren, rejoice in the Lord. To write the same things to you, to me indeed is not grievous, but for you it is safe.  2 Beware of dogs, beware of evil workers, beware of the concision.  3 For we are the circumcision, which worship God in the spirit, and rejoice in Christ Jesus, and have no confidence in the flesh.</a:t>
            </a:r>
          </a:p>
        </p:txBody>
      </p:sp>
    </p:spTree>
    <p:extLst>
      <p:ext uri="{BB962C8B-B14F-4D97-AF65-F5344CB8AC3E}">
        <p14:creationId xmlns:p14="http://schemas.microsoft.com/office/powerpoint/2010/main" val="15133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3:4-6   Though I might also have confidence in the flesh. If any other man thinketh that he hath whereof he might trust in the flesh, I more:  5 Circumcised the eighth day, of the stock of Israel, of the tribe of Benjamin, an Hebrew of the Hebrews; as touching the law, a Pharisee;  6 Concerning zeal, persecuting the church; touching the righteousness which is in the law, blameless.</a:t>
            </a:r>
          </a:p>
        </p:txBody>
      </p:sp>
    </p:spTree>
    <p:extLst>
      <p:ext uri="{BB962C8B-B14F-4D97-AF65-F5344CB8AC3E}">
        <p14:creationId xmlns:p14="http://schemas.microsoft.com/office/powerpoint/2010/main" val="153859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Philippians 3:7-8   But what things were gain to me, those I counted loss for Christ.  8 Yea doubtless, and I count all things but loss for the excellency of the knowledge of Christ Jesus my Lord: for whom I have suffered the loss of all things, and do count them but dung, that I may win Christ,</a:t>
            </a:r>
          </a:p>
        </p:txBody>
      </p:sp>
    </p:spTree>
    <p:extLst>
      <p:ext uri="{BB962C8B-B14F-4D97-AF65-F5344CB8AC3E}">
        <p14:creationId xmlns:p14="http://schemas.microsoft.com/office/powerpoint/2010/main" val="213790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p>
        </p:txBody>
      </p:sp>
    </p:spTree>
    <p:extLst>
      <p:ext uri="{BB962C8B-B14F-4D97-AF65-F5344CB8AC3E}">
        <p14:creationId xmlns:p14="http://schemas.microsoft.com/office/powerpoint/2010/main" val="290615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Galatians 3:6   Even as Abraham believed God, and it was accounted to him for righteousness.</a:t>
            </a:r>
          </a:p>
        </p:txBody>
      </p:sp>
    </p:spTree>
    <p:extLst>
      <p:ext uri="{BB962C8B-B14F-4D97-AF65-F5344CB8AC3E}">
        <p14:creationId xmlns:p14="http://schemas.microsoft.com/office/powerpoint/2010/main" val="250743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2:23   And the scripture was fulfilled which saith, Abraham believed God, and it was imputed unto him for righteousness: and he was called the Friend of God.</a:t>
            </a:r>
          </a:p>
        </p:txBody>
      </p:sp>
    </p:spTree>
    <p:extLst>
      <p:ext uri="{BB962C8B-B14F-4D97-AF65-F5344CB8AC3E}">
        <p14:creationId xmlns:p14="http://schemas.microsoft.com/office/powerpoint/2010/main" val="393088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4:3   For what saith the scripture? Abraham believed God, and it was counted unto him for righteousness.</a:t>
            </a:r>
          </a:p>
        </p:txBody>
      </p:sp>
    </p:spTree>
    <p:extLst>
      <p:ext uri="{BB962C8B-B14F-4D97-AF65-F5344CB8AC3E}">
        <p14:creationId xmlns:p14="http://schemas.microsoft.com/office/powerpoint/2010/main" val="274930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15:1   After these things the word of the LORD came unto Abram in a vision, saying, Fear not, Abram: I am thy shield, and thy exceeding great reward.</a:t>
            </a:r>
          </a:p>
        </p:txBody>
      </p:sp>
    </p:spTree>
    <p:extLst>
      <p:ext uri="{BB962C8B-B14F-4D97-AF65-F5344CB8AC3E}">
        <p14:creationId xmlns:p14="http://schemas.microsoft.com/office/powerpoint/2010/main" val="342391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0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15:2-3   And Abram said, Lord GOD, what wilt thou give me, seeing I go childless, and the steward of my house is this Eliezer of Damascus?  3 And Abram said, Behold, to me thou hast given no seed: and, lo, one born in my house is mine heir.</a:t>
            </a:r>
          </a:p>
        </p:txBody>
      </p:sp>
    </p:spTree>
    <p:extLst>
      <p:ext uri="{BB962C8B-B14F-4D97-AF65-F5344CB8AC3E}">
        <p14:creationId xmlns:p14="http://schemas.microsoft.com/office/powerpoint/2010/main" val="169278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15:4-5   And, behold, the word of the LORD came unto him, saying, This shall not be thine heir; but he that shall come forth out of thine own bowels shall be thine heir.  5 And he brought him forth abroad, and said, Look now toward heaven, and tell the stars, if thou be able to number them: and he said unto him, So shall thy seed be.</a:t>
            </a:r>
          </a:p>
        </p:txBody>
      </p:sp>
    </p:spTree>
    <p:extLst>
      <p:ext uri="{BB962C8B-B14F-4D97-AF65-F5344CB8AC3E}">
        <p14:creationId xmlns:p14="http://schemas.microsoft.com/office/powerpoint/2010/main" val="127446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445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2900272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17:4-6   As for me, behold, my covenant is with thee, and thou shalt be a father of many nations.  5 Neither shall thy name any more be called Abram, but thy name shall be Abraham; for a father of many nations have I made thee.  6 And I will make thee exceeding fruitful, and I will make nations of thee, and kings shall come out of thee.</a:t>
            </a:r>
          </a:p>
        </p:txBody>
      </p:sp>
    </p:spTree>
    <p:extLst>
      <p:ext uri="{BB962C8B-B14F-4D97-AF65-F5344CB8AC3E}">
        <p14:creationId xmlns:p14="http://schemas.microsoft.com/office/powerpoint/2010/main" val="1748926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18:18   Seeing that Abraham shall surely become a great and mighty nation, and all the nations of the earth shall be blessed in him?</a:t>
            </a:r>
          </a:p>
        </p:txBody>
      </p:sp>
    </p:spTree>
    <p:extLst>
      <p:ext uri="{BB962C8B-B14F-4D97-AF65-F5344CB8AC3E}">
        <p14:creationId xmlns:p14="http://schemas.microsoft.com/office/powerpoint/2010/main" val="1566479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22:6-7   And Abraham took the wood of the burnt offering, and laid it upon Isaac his son; and he took the fire in his hand, and a knife; and they went both of them together.  7 And Isaac spake unto Abraham his father, and said, My father: and he said, Here am I, my son. And he said, Behold the fire and the wood: but where is the lamb for a burnt offering?</a:t>
            </a:r>
          </a:p>
        </p:txBody>
      </p:sp>
    </p:spTree>
    <p:extLst>
      <p:ext uri="{BB962C8B-B14F-4D97-AF65-F5344CB8AC3E}">
        <p14:creationId xmlns:p14="http://schemas.microsoft.com/office/powerpoint/2010/main" val="2356182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22:8-9   And Abraham said, My son, God will provide himself a lamb for a burnt offering: so they went both of them together.  9 And they came to the place which God had told him of; and Abraham built an altar there, and laid the wood in order, and bound Isaac his son, and laid him on the altar upon the wood.</a:t>
            </a:r>
          </a:p>
        </p:txBody>
      </p:sp>
    </p:spTree>
    <p:extLst>
      <p:ext uri="{BB962C8B-B14F-4D97-AF65-F5344CB8AC3E}">
        <p14:creationId xmlns:p14="http://schemas.microsoft.com/office/powerpoint/2010/main" val="1756304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22:10-11   And Abraham stretched forth his hand, and took the knife to slay his son.  11 And the angel of the LORD called unto him out of heaven, and said, Abraham, Abraham: and he said, Here am I.</a:t>
            </a:r>
          </a:p>
        </p:txBody>
      </p:sp>
    </p:spTree>
    <p:extLst>
      <p:ext uri="{BB962C8B-B14F-4D97-AF65-F5344CB8AC3E}">
        <p14:creationId xmlns:p14="http://schemas.microsoft.com/office/powerpoint/2010/main" val="141233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22:12   And he said, Lay not thine hand upon the lad, neither do thou any thing unto him: for now I know that thou fearest God, seeing thou hast not withheld thy son, thine only son from me.</a:t>
            </a:r>
          </a:p>
        </p:txBody>
      </p:sp>
    </p:spTree>
    <p:extLst>
      <p:ext uri="{BB962C8B-B14F-4D97-AF65-F5344CB8AC3E}">
        <p14:creationId xmlns:p14="http://schemas.microsoft.com/office/powerpoint/2010/main" val="3612583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22:13-14   And Abraham lifted up his eyes, and looked, and behold behind him a ram caught in a thicket by his horns: and Abraham went and took the ram, and offered him up for a burnt offering in the stead of his son.  14 And Abraham called the name of that place Jehovah-jireh: as it is said to this day, In the mount of the LORD it shall be seen.</a:t>
            </a:r>
          </a:p>
        </p:txBody>
      </p:sp>
    </p:spTree>
    <p:extLst>
      <p:ext uri="{BB962C8B-B14F-4D97-AF65-F5344CB8AC3E}">
        <p14:creationId xmlns:p14="http://schemas.microsoft.com/office/powerpoint/2010/main" val="3677946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22:15-16   And the angel of the LORD called unto Abraham out of heaven the second time,  16 And said, By myself have I sworn, saith the LORD, for because thou hast done this thing, and hast not withheld thy son, thine only son:</a:t>
            </a:r>
          </a:p>
        </p:txBody>
      </p:sp>
    </p:spTree>
    <p:extLst>
      <p:ext uri="{BB962C8B-B14F-4D97-AF65-F5344CB8AC3E}">
        <p14:creationId xmlns:p14="http://schemas.microsoft.com/office/powerpoint/2010/main" val="269201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Psalm 5:6   Thou shalt destroy them that speak leasing: the LORD will abhor the bloody and deceitful man.</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22:17-18   That in blessing I will bless thee, and in multiplying I will multiply thy seed as the stars of the heaven, and as the sand which is upon the sea shore; and thy seed shall possess the gate of his enemies;  18 And in thy seed shall all the nations of the earth be blessed; because thou hast obeyed my voice.</a:t>
            </a:r>
          </a:p>
        </p:txBody>
      </p:sp>
    </p:spTree>
    <p:extLst>
      <p:ext uri="{BB962C8B-B14F-4D97-AF65-F5344CB8AC3E}">
        <p14:creationId xmlns:p14="http://schemas.microsoft.com/office/powerpoint/2010/main" val="231347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1:1   The book of the generation of Jesus Christ, the son of David, the son of Abraham.</a:t>
            </a:r>
          </a:p>
        </p:txBody>
      </p:sp>
    </p:spTree>
    <p:extLst>
      <p:ext uri="{BB962C8B-B14F-4D97-AF65-F5344CB8AC3E}">
        <p14:creationId xmlns:p14="http://schemas.microsoft.com/office/powerpoint/2010/main" val="3336232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6:47   Verily, verily, I say unto you, He that believeth on me hath everlasting life.</a:t>
            </a:r>
          </a:p>
        </p:txBody>
      </p:sp>
    </p:spTree>
    <p:extLst>
      <p:ext uri="{BB962C8B-B14F-4D97-AF65-F5344CB8AC3E}">
        <p14:creationId xmlns:p14="http://schemas.microsoft.com/office/powerpoint/2010/main" val="2785291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3:15   That whosoever believeth in him should not perish, but have eternal life.</a:t>
            </a:r>
          </a:p>
        </p:txBody>
      </p:sp>
    </p:spTree>
    <p:extLst>
      <p:ext uri="{BB962C8B-B14F-4D97-AF65-F5344CB8AC3E}">
        <p14:creationId xmlns:p14="http://schemas.microsoft.com/office/powerpoint/2010/main" val="1121766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2274732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12:46   I am come a light into the world, that whosoever believeth on me should not abide in darkness.</a:t>
            </a:r>
          </a:p>
        </p:txBody>
      </p:sp>
    </p:spTree>
    <p:extLst>
      <p:ext uri="{BB962C8B-B14F-4D97-AF65-F5344CB8AC3E}">
        <p14:creationId xmlns:p14="http://schemas.microsoft.com/office/powerpoint/2010/main" val="3082314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380178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9:33   As it is written, Behold, I lay in Sion a stumblingstone and rock of offence: and whosoever believeth on him shall not be ashamed.</a:t>
            </a:r>
          </a:p>
        </p:txBody>
      </p:sp>
    </p:spTree>
    <p:extLst>
      <p:ext uri="{BB962C8B-B14F-4D97-AF65-F5344CB8AC3E}">
        <p14:creationId xmlns:p14="http://schemas.microsoft.com/office/powerpoint/2010/main" val="2337629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5:1   Whosoever believeth that Jesus is the Christ is born of God: and every one that loveth him that begat loveth him also that is begotten of him.</a:t>
            </a:r>
          </a:p>
        </p:txBody>
      </p:sp>
    </p:spTree>
    <p:extLst>
      <p:ext uri="{BB962C8B-B14F-4D97-AF65-F5344CB8AC3E}">
        <p14:creationId xmlns:p14="http://schemas.microsoft.com/office/powerpoint/2010/main" val="3956411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11:26-27   And so all Israel shall be saved: as it is written, There shall come out of Sion the Deliverer, and shall turn away ungodliness from Jacob:  27 For this is my covenant unto them, when I shall take away their sins.</a:t>
            </a:r>
          </a:p>
        </p:txBody>
      </p:sp>
    </p:spTree>
    <p:extLst>
      <p:ext uri="{BB962C8B-B14F-4D97-AF65-F5344CB8AC3E}">
        <p14:creationId xmlns:p14="http://schemas.microsoft.com/office/powerpoint/2010/main" val="86753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Psalm 55:23   But thou, O God, shalt bring them down into the pit of destruction: bloody and deceitful men shall not live out half their days; but I will trust in thee.</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3:6-7   Even as Abraham believed God, and it was accounted to him for righteousness.  7 Know ye therefore that they which are of faith, the same are the children of Abraham.</a:t>
            </a:r>
          </a:p>
        </p:txBody>
      </p:sp>
    </p:spTree>
    <p:extLst>
      <p:ext uri="{BB962C8B-B14F-4D97-AF65-F5344CB8AC3E}">
        <p14:creationId xmlns:p14="http://schemas.microsoft.com/office/powerpoint/2010/main" val="2379506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3:8-9   And the scripture, foreseeing that God would justify the heathen through faith, preached before the gospel unto Abraham, saying, In thee shall all nations be blessed.  9 So then they which be of faith are blessed with faithful Abraham.</a:t>
            </a:r>
          </a:p>
        </p:txBody>
      </p:sp>
    </p:spTree>
    <p:extLst>
      <p:ext uri="{BB962C8B-B14F-4D97-AF65-F5344CB8AC3E}">
        <p14:creationId xmlns:p14="http://schemas.microsoft.com/office/powerpoint/2010/main" val="3686728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4:30   Nevertheless what saith the scripture? Cast out the bondwoman and her son: for the son of the bondwoman shall not be heir with the son of the freewoman.</a:t>
            </a:r>
          </a:p>
        </p:txBody>
      </p:sp>
    </p:spTree>
    <p:extLst>
      <p:ext uri="{BB962C8B-B14F-4D97-AF65-F5344CB8AC3E}">
        <p14:creationId xmlns:p14="http://schemas.microsoft.com/office/powerpoint/2010/main" val="3743032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16:19-21   There was a certain rich man, which was clothed in purple and fine linen, and fared sumptuously every day:  20 And there was a certain beggar named Lazarus, which was laid at his gate, full of sores,  21 And desiring to be fed with the crumbs which fell from the rich man's table: moreover the dogs came and licked his sores.</a:t>
            </a:r>
          </a:p>
        </p:txBody>
      </p:sp>
    </p:spTree>
    <p:extLst>
      <p:ext uri="{BB962C8B-B14F-4D97-AF65-F5344CB8AC3E}">
        <p14:creationId xmlns:p14="http://schemas.microsoft.com/office/powerpoint/2010/main" val="1305679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16:22   And it came to pass, that the beggar died, and was carried by the angels into Abraham's bosom: the rich man also died, and was buried;</a:t>
            </a:r>
          </a:p>
        </p:txBody>
      </p:sp>
    </p:spTree>
    <p:extLst>
      <p:ext uri="{BB962C8B-B14F-4D97-AF65-F5344CB8AC3E}">
        <p14:creationId xmlns:p14="http://schemas.microsoft.com/office/powerpoint/2010/main" val="1177449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16:23   And in hell he lift up his eyes, being in torments, and seeth Abraham afar off, and Lazarus in his bosom.</a:t>
            </a:r>
          </a:p>
        </p:txBody>
      </p:sp>
    </p:spTree>
    <p:extLst>
      <p:ext uri="{BB962C8B-B14F-4D97-AF65-F5344CB8AC3E}">
        <p14:creationId xmlns:p14="http://schemas.microsoft.com/office/powerpoint/2010/main" val="1878133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1442755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16:25-26   But Abraham said, Son, remember that thou in thy lifetime receivedst thy good things, and likewise Lazarus evil things: but now he is comforted, and thou art tormented.  26 And beside all this, between us and you there is a great gulf fixed: so that they which would pass from hence to you cannot; neither can they pass to us, that would come from thence.</a:t>
            </a:r>
          </a:p>
        </p:txBody>
      </p:sp>
    </p:spTree>
    <p:extLst>
      <p:ext uri="{BB962C8B-B14F-4D97-AF65-F5344CB8AC3E}">
        <p14:creationId xmlns:p14="http://schemas.microsoft.com/office/powerpoint/2010/main" val="1251000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16:27-29   Then he said, I pray thee therefore, father, that thou wouldest send him to my father's house:  28 For I have five brethren; that he may testify unto them, lest they also come into this place of torment.  29 Abraham saith unto him, They have Moses and the prophets; let them hear them.</a:t>
            </a:r>
          </a:p>
        </p:txBody>
      </p:sp>
    </p:spTree>
    <p:extLst>
      <p:ext uri="{BB962C8B-B14F-4D97-AF65-F5344CB8AC3E}">
        <p14:creationId xmlns:p14="http://schemas.microsoft.com/office/powerpoint/2010/main" val="1114317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16:30-31   And he said, Nay, father Abraham: but if one went unto them from the dead, they will repent.  31 And he said unto him, If they hear not Moses and the prophets, neither will they be persuaded, though one rose from the dead.</a:t>
            </a:r>
          </a:p>
        </p:txBody>
      </p:sp>
    </p:spTree>
    <p:extLst>
      <p:ext uri="{BB962C8B-B14F-4D97-AF65-F5344CB8AC3E}">
        <p14:creationId xmlns:p14="http://schemas.microsoft.com/office/powerpoint/2010/main" val="95223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2:22-23   Who is a liar but he that denieth that Jesus is the Christ? He is antichrist, that denieth the Father and the Son.  23 Whosoever denieth the Son, the same hath not the Father: but he that acknowledgeth the Son hath the Father also.</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9:6-7   Not as though the word of God hath taken none effect. For they are not all Israel, which are of Israel:  7 Neither, because they are the seed of Abraham, are they all children: but, In Isaac shall thy seed be called.</a:t>
            </a:r>
          </a:p>
        </p:txBody>
      </p:sp>
    </p:spTree>
    <p:extLst>
      <p:ext uri="{BB962C8B-B14F-4D97-AF65-F5344CB8AC3E}">
        <p14:creationId xmlns:p14="http://schemas.microsoft.com/office/powerpoint/2010/main" val="1067654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9:8   That is, They which are the children of the flesh, these are not the children of God: but the children of the promise are counted for the seed.</a:t>
            </a:r>
          </a:p>
        </p:txBody>
      </p:sp>
    </p:spTree>
    <p:extLst>
      <p:ext uri="{BB962C8B-B14F-4D97-AF65-F5344CB8AC3E}">
        <p14:creationId xmlns:p14="http://schemas.microsoft.com/office/powerpoint/2010/main" val="755424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9:9-10   For this is the word of promise, At this time will I come, and Sara shall have a son.  10 And not only this; but when Rebecca also had conceived by one, even by our father Isaac;</a:t>
            </a:r>
          </a:p>
        </p:txBody>
      </p:sp>
    </p:spTree>
    <p:extLst>
      <p:ext uri="{BB962C8B-B14F-4D97-AF65-F5344CB8AC3E}">
        <p14:creationId xmlns:p14="http://schemas.microsoft.com/office/powerpoint/2010/main" val="3442902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9:11-12   (For the children being not yet born, neither having done any good or evil, that the purpose of God according to election might stand, not of works, but of him that calleth;)  12 It was said unto her, The elder shall serve the younger.</a:t>
            </a:r>
          </a:p>
        </p:txBody>
      </p:sp>
    </p:spTree>
    <p:extLst>
      <p:ext uri="{BB962C8B-B14F-4D97-AF65-F5344CB8AC3E}">
        <p14:creationId xmlns:p14="http://schemas.microsoft.com/office/powerpoint/2010/main" val="622836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9:13   As it is written, Jacob have I loved, but Esau have I hated.</a:t>
            </a:r>
          </a:p>
        </p:txBody>
      </p:sp>
    </p:spTree>
    <p:extLst>
      <p:ext uri="{BB962C8B-B14F-4D97-AF65-F5344CB8AC3E}">
        <p14:creationId xmlns:p14="http://schemas.microsoft.com/office/powerpoint/2010/main" val="2806757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p>
        </p:txBody>
      </p:sp>
    </p:spTree>
    <p:extLst>
      <p:ext uri="{BB962C8B-B14F-4D97-AF65-F5344CB8AC3E}">
        <p14:creationId xmlns:p14="http://schemas.microsoft.com/office/powerpoint/2010/main" val="2394802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8:30-32   As he spake these words, many believed on him.  31 Then said Jesus to those Jews which believed on him, If ye continue in my word, then are ye my disciples indeed;  32 And ye shall know the truth, and the truth shall make you free.</a:t>
            </a:r>
          </a:p>
        </p:txBody>
      </p:sp>
    </p:spTree>
    <p:extLst>
      <p:ext uri="{BB962C8B-B14F-4D97-AF65-F5344CB8AC3E}">
        <p14:creationId xmlns:p14="http://schemas.microsoft.com/office/powerpoint/2010/main" val="20556736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8:33-35   They answered him, We be Abraham's seed, and were never in bondage to any man: how sayest thou, Ye shall be made free?  34 Jesus answered them, Verily, verily, I say unto you, Whosoever committeth sin is the servant of sin.  35 And the servant abideth not in the house for ever: but the Son abideth ever.</a:t>
            </a:r>
          </a:p>
        </p:txBody>
      </p:sp>
    </p:spTree>
    <p:extLst>
      <p:ext uri="{BB962C8B-B14F-4D97-AF65-F5344CB8AC3E}">
        <p14:creationId xmlns:p14="http://schemas.microsoft.com/office/powerpoint/2010/main" val="1065741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8:36-37   If the Son therefore shall make you free, ye shall be free indeed.  37 I know that ye are Abraham's seed; but ye seek to kill me, because my word hath no place in you.</a:t>
            </a:r>
          </a:p>
        </p:txBody>
      </p:sp>
    </p:spTree>
    <p:extLst>
      <p:ext uri="{BB962C8B-B14F-4D97-AF65-F5344CB8AC3E}">
        <p14:creationId xmlns:p14="http://schemas.microsoft.com/office/powerpoint/2010/main" val="2221851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8:38-39   I speak that which I have seen with my Father: and ye do that which ye have seen with your father.  39 They answered and said unto him, Abraham is our father. Jesus saith unto them, If ye were Abraham's children, ye would do the works of Abraham.</a:t>
            </a:r>
          </a:p>
        </p:txBody>
      </p:sp>
    </p:spTree>
    <p:extLst>
      <p:ext uri="{BB962C8B-B14F-4D97-AF65-F5344CB8AC3E}">
        <p14:creationId xmlns:p14="http://schemas.microsoft.com/office/powerpoint/2010/main" val="207396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12:1-2   Now the LORD had said unto Abram, Get thee out of thy country, and from thy kindred, and from thy father's house, unto a land that I will shew thee:  2 And I will make of thee a great nation, and I will bless thee, and make thy name great; and thou shalt be a blessing:</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8:40-41   But now ye seek to kill me, a man that hath told you the truth, which I have heard of God: this did not Abraham.  41 Ye do the deeds of your father. Then said they to him, We be not born of fornication; we have one Father, even God.</a:t>
            </a:r>
          </a:p>
        </p:txBody>
      </p:sp>
    </p:spTree>
    <p:extLst>
      <p:ext uri="{BB962C8B-B14F-4D97-AF65-F5344CB8AC3E}">
        <p14:creationId xmlns:p14="http://schemas.microsoft.com/office/powerpoint/2010/main" val="3569394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8:42-43   Jesus said unto them, If God were your Father, ye would love me: for I proceeded forth and came from God; neither came I of myself, but he sent me.  43 Why do ye not understand my speech? even because ye cannot hear my word.</a:t>
            </a:r>
          </a:p>
        </p:txBody>
      </p:sp>
    </p:spTree>
    <p:extLst>
      <p:ext uri="{BB962C8B-B14F-4D97-AF65-F5344CB8AC3E}">
        <p14:creationId xmlns:p14="http://schemas.microsoft.com/office/powerpoint/2010/main" val="2095061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8:44-45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p>
        </p:txBody>
      </p:sp>
    </p:spTree>
    <p:extLst>
      <p:ext uri="{BB962C8B-B14F-4D97-AF65-F5344CB8AC3E}">
        <p14:creationId xmlns:p14="http://schemas.microsoft.com/office/powerpoint/2010/main" val="141953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12:3   And I will bless them that bless thee, and curse him that curseth thee: and in thee shall all families of the earth be blessed.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Jeremiah 13:9-10   Thus saith the LORD, After this manner will I mar the pride of Judah, and the great pride of Jerusalem.  10 This evil people, which refuse to hear my words, which walk in the imagination of their heart, and walk after other gods, to serve them, and to worship them, shall even be as this girdle, which is good for nothing.</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49296</TotalTime>
  <Words>3530</Words>
  <Application>Microsoft Office PowerPoint</Application>
  <PresentationFormat>Widescreen</PresentationFormat>
  <Paragraphs>143</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442</cp:revision>
  <cp:lastPrinted>2020-01-28T17:57:24Z</cp:lastPrinted>
  <dcterms:created xsi:type="dcterms:W3CDTF">2019-08-31T20:33:16Z</dcterms:created>
  <dcterms:modified xsi:type="dcterms:W3CDTF">2021-09-02T02:31:52Z</dcterms:modified>
</cp:coreProperties>
</file>