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19" r:id="rId7"/>
    <p:sldId id="621" r:id="rId8"/>
    <p:sldId id="631" r:id="rId9"/>
    <p:sldId id="636" r:id="rId10"/>
    <p:sldId id="637" r:id="rId11"/>
    <p:sldId id="648" r:id="rId12"/>
    <p:sldId id="656" r:id="rId13"/>
    <p:sldId id="659" r:id="rId14"/>
    <p:sldId id="660" r:id="rId15"/>
    <p:sldId id="661" r:id="rId16"/>
    <p:sldId id="662" r:id="rId17"/>
    <p:sldId id="664" r:id="rId18"/>
    <p:sldId id="669" r:id="rId19"/>
    <p:sldId id="670" r:id="rId20"/>
    <p:sldId id="672" r:id="rId21"/>
    <p:sldId id="673" r:id="rId22"/>
    <p:sldId id="674" r:id="rId23"/>
    <p:sldId id="675" r:id="rId24"/>
    <p:sldId id="676" r:id="rId25"/>
    <p:sldId id="677" r:id="rId26"/>
    <p:sldId id="678" r:id="rId27"/>
    <p:sldId id="679" r:id="rId28"/>
    <p:sldId id="680" r:id="rId29"/>
    <p:sldId id="691" r:id="rId30"/>
    <p:sldId id="693" r:id="rId31"/>
    <p:sldId id="695" r:id="rId32"/>
    <p:sldId id="696" r:id="rId33"/>
    <p:sldId id="697" r:id="rId34"/>
    <p:sldId id="698" r:id="rId35"/>
    <p:sldId id="699" r:id="rId36"/>
    <p:sldId id="700" r:id="rId37"/>
    <p:sldId id="707" r:id="rId38"/>
    <p:sldId id="708" r:id="rId39"/>
    <p:sldId id="709" r:id="rId40"/>
    <p:sldId id="710" r:id="rId41"/>
    <p:sldId id="711"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8140"/>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Acts 20:10-11   And Paul went down, and fell on him, and embracing him said, Trouble not yourselves; for his life is in him.  11 When he therefore was come up again, and had broken bread, and eaten, and talked a long while, even till break of day, so he departed.</a:t>
            </a:r>
          </a:p>
        </p:txBody>
      </p:sp>
    </p:spTree>
    <p:extLst>
      <p:ext uri="{BB962C8B-B14F-4D97-AF65-F5344CB8AC3E}">
        <p14:creationId xmlns:p14="http://schemas.microsoft.com/office/powerpoint/2010/main" val="2174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6406"/>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Nehemiah 8:2   And Ezra the priest brought the law before the congregation both of men and women, and all that could hear with understanding, upon the first day of the seventh month.</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8:3   And he read therein before the street that was before the water gate from the morning until midday, before the men and the women, and those that could understand; and the ears of all the people were attentive unto the book of the law.</a:t>
            </a:r>
          </a:p>
        </p:txBody>
      </p:sp>
    </p:spTree>
    <p:extLst>
      <p:ext uri="{BB962C8B-B14F-4D97-AF65-F5344CB8AC3E}">
        <p14:creationId xmlns:p14="http://schemas.microsoft.com/office/powerpoint/2010/main" val="15133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28:23   And when they had appointed him a day, there came many to him into his lodging; to whom he expounded and testified the kingdom of God, persuading them concerning Jesus, both out of the law of Moses, and out of the prophets, from morning till evening.</a:t>
            </a: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7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Nehemiah 9:3   And they stood up in their place, and read in the book of the law of the LORD their God one fourth part of the day; and another fourth part they confessed, and worshipped the LORD their God.</a:t>
            </a:r>
          </a:p>
        </p:txBody>
      </p:sp>
    </p:spTree>
    <p:extLst>
      <p:ext uri="{BB962C8B-B14F-4D97-AF65-F5344CB8AC3E}">
        <p14:creationId xmlns:p14="http://schemas.microsoft.com/office/powerpoint/2010/main" val="250743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138:2-3   I will worship toward thy holy temple, and praise thy name for thy lovingkindness and for thy truth: for thou hast magnified thy word above all thy name.  3 In the day when I cried thou answeredst me, and strengthenedst me with strength in my soul.</a:t>
            </a: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14:6   Jesus saith unto him, I am the way, the truth, and the life: no man cometh unto the Father, but by me.</a:t>
            </a: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35:5-6   Then the eyes of the blind shall be opened, and the ears of the deaf shall be unstopped.  6 Then shall the lame man leap as an hart, and the tongue of the dumb sing: for in the wilderness shall waters break out, and streams in the desert.</a:t>
            </a: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124"/>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Isaiah 35:7-8   And the parched ground shall become a pool, and the thirsty land springs of water: in the habitation of dragons, where each lay, shall be grass with reeds and rushes.  8 And an highway shall be there, and a way, and it shall be called The way of holiness; the unclean shall not pass over it; but it shall be for those: the wayfaring men, though fools, shall not err therein.</a:t>
            </a:r>
          </a:p>
        </p:txBody>
      </p:sp>
    </p:spTree>
    <p:extLst>
      <p:ext uri="{BB962C8B-B14F-4D97-AF65-F5344CB8AC3E}">
        <p14:creationId xmlns:p14="http://schemas.microsoft.com/office/powerpoint/2010/main" val="156647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969"/>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Isaiah 35:9-10   No lion shall be there, nor any ravenous beast shall go up thereon, it shall not be found there; but the redeemed shall walk there:  10 And the ransomed of the LORD shall return, and come to Zion with songs and everlasting joy upon their heads: they shall obtain joy and gladness, and sorrow and sighing shall flee away.</a:t>
            </a:r>
          </a:p>
        </p:txBody>
      </p:sp>
    </p:spTree>
    <p:extLst>
      <p:ext uri="{BB962C8B-B14F-4D97-AF65-F5344CB8AC3E}">
        <p14:creationId xmlns:p14="http://schemas.microsoft.com/office/powerpoint/2010/main" val="235618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9435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73947"/>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Old Paths</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Is The Good Way</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7:13-14   Enter ye in at the strait gate: for wide is the gate, and broad is the way, that leadeth to destruction, and many there be which go in thereat:  14 Because strait is the gate, and narrow is the way, which leadeth unto life, and few there be that find it.</a:t>
            </a:r>
          </a:p>
        </p:txBody>
      </p:sp>
    </p:spTree>
    <p:extLst>
      <p:ext uri="{BB962C8B-B14F-4D97-AF65-F5344CB8AC3E}">
        <p14:creationId xmlns:p14="http://schemas.microsoft.com/office/powerpoint/2010/main" val="141233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15:1-3   Then came to Jesus scribes and Pharisees, which were of Jerusalem, saying,  2 Why do thy disciples transgress the tradition of the elders? for they wash not their hands when they eat bread.  3 But he answered and said unto them, Why do ye also transgress the commandment of God by your tradition?</a:t>
            </a:r>
          </a:p>
        </p:txBody>
      </p:sp>
    </p:spTree>
    <p:extLst>
      <p:ext uri="{BB962C8B-B14F-4D97-AF65-F5344CB8AC3E}">
        <p14:creationId xmlns:p14="http://schemas.microsoft.com/office/powerpoint/2010/main" val="361258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535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15:4-6   For God commanded, saying, Honour thy father and mother: and, He that curseth father or mother, let him die the death.  5 But ye say, Whosoever shall say to his father or his mother, It is a gift, by whatsoever thou mightest be profited by me;  6 And honour not his father or his mother, he shall be free. Thus have ye made the commandment of God of none effect by your tradition.</a:t>
            </a:r>
          </a:p>
        </p:txBody>
      </p:sp>
    </p:spTree>
    <p:extLst>
      <p:ext uri="{BB962C8B-B14F-4D97-AF65-F5344CB8AC3E}">
        <p14:creationId xmlns:p14="http://schemas.microsoft.com/office/powerpoint/2010/main" val="367794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15:7-9   Ye hypocrites, well did Esaias prophesy of you, saying,  8 This people draweth nigh unto me with their mouth, and honoureth me with their lips; but their heart is far from me.  9 But in vain they do worship me, teaching for doctrines the commandments of men.</a:t>
            </a:r>
          </a:p>
        </p:txBody>
      </p:sp>
    </p:spTree>
    <p:extLst>
      <p:ext uri="{BB962C8B-B14F-4D97-AF65-F5344CB8AC3E}">
        <p14:creationId xmlns:p14="http://schemas.microsoft.com/office/powerpoint/2010/main" val="269201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15:10-12   And he called the multitude, and said unto them, Hear, and understand:  11 Not that which goeth into the mouth defileth a man; but that which cometh out of the mouth, this defileth a man.  12 Then came his disciples, and said unto him, Knowest thou that the Pharisees were offended, after they heard this saying?</a:t>
            </a:r>
          </a:p>
        </p:txBody>
      </p:sp>
    </p:spTree>
    <p:extLst>
      <p:ext uri="{BB962C8B-B14F-4D97-AF65-F5344CB8AC3E}">
        <p14:creationId xmlns:p14="http://schemas.microsoft.com/office/powerpoint/2010/main" val="231347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15:13-14   But he answered and said, Every plant, which my heavenly Father hath not planted, shall be rooted up.  14 Let them alone: they be blind leaders of the blind. And if the blind lead the blind, both shall fall into the ditch.</a:t>
            </a:r>
          </a:p>
        </p:txBody>
      </p:sp>
    </p:spTree>
    <p:extLst>
      <p:ext uri="{BB962C8B-B14F-4D97-AF65-F5344CB8AC3E}">
        <p14:creationId xmlns:p14="http://schemas.microsoft.com/office/powerpoint/2010/main" val="333623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7:8   For laying aside the commandment of God, ye hold the tradition of men, as the washing of pots and cups: and many other such like things ye do.</a:t>
            </a:r>
          </a:p>
        </p:txBody>
      </p:sp>
    </p:spTree>
    <p:extLst>
      <p:ext uri="{BB962C8B-B14F-4D97-AF65-F5344CB8AC3E}">
        <p14:creationId xmlns:p14="http://schemas.microsoft.com/office/powerpoint/2010/main" val="278529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2:13-14   But we are bound to give thanks alway to God for you, brethren beloved of the Lord, because God hath from the beginning chosen you to salvation through sanctification of the Spirit and belief of the truth:  14 Whereunto he called you by our gospel, to the obtaining of the glory of our Lord Jesus Christ.</a:t>
            </a:r>
          </a:p>
        </p:txBody>
      </p:sp>
    </p:spTree>
    <p:extLst>
      <p:ext uri="{BB962C8B-B14F-4D97-AF65-F5344CB8AC3E}">
        <p14:creationId xmlns:p14="http://schemas.microsoft.com/office/powerpoint/2010/main" val="112176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2:15   Therefore, brethren, stand fast, and hold the traditions which ye have been taught, whether by word, or our epistle.</a:t>
            </a:r>
          </a:p>
        </p:txBody>
      </p:sp>
    </p:spTree>
    <p:extLst>
      <p:ext uri="{BB962C8B-B14F-4D97-AF65-F5344CB8AC3E}">
        <p14:creationId xmlns:p14="http://schemas.microsoft.com/office/powerpoint/2010/main" val="227473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577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19:29   Do not prostitute thy daughter, to cause her to be a whore; lest the land fall to whoredom, and the land become full of wickedness.</a:t>
            </a:r>
          </a:p>
        </p:txBody>
      </p:sp>
    </p:spTree>
    <p:extLst>
      <p:ext uri="{BB962C8B-B14F-4D97-AF65-F5344CB8AC3E}">
        <p14:creationId xmlns:p14="http://schemas.microsoft.com/office/powerpoint/2010/main" val="395641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6:16   Thus saith the LORD, Stand ye in the ways, and see, and ask for the old paths, where is the good way, and walk therein, and ye shall find rest for your souls. But they said, We will not walk therein.</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21:7   They shall not take a wife that is a whore, or profane; neither shall they take a woman put away from her husband: for he is holy unto his God.</a:t>
            </a:r>
          </a:p>
        </p:txBody>
      </p:sp>
    </p:spTree>
    <p:extLst>
      <p:ext uri="{BB962C8B-B14F-4D97-AF65-F5344CB8AC3E}">
        <p14:creationId xmlns:p14="http://schemas.microsoft.com/office/powerpoint/2010/main" val="86753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541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21:9   And the daughter of any priest, if she profane herself by playing the whore, she profaneth her father: she shall be burnt with fire.</a:t>
            </a:r>
          </a:p>
        </p:txBody>
      </p:sp>
    </p:spTree>
    <p:extLst>
      <p:ext uri="{BB962C8B-B14F-4D97-AF65-F5344CB8AC3E}">
        <p14:creationId xmlns:p14="http://schemas.microsoft.com/office/powerpoint/2010/main" val="237950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22:21   Then they shall bring out the damsel to the door of her father's house, and the men of her city shall stone her with stones that she die: because she hath wrought folly in Israel, to play the whore in her father's house: so shalt thou put evil away from among you.</a:t>
            </a:r>
          </a:p>
        </p:txBody>
      </p:sp>
    </p:spTree>
    <p:extLst>
      <p:ext uri="{BB962C8B-B14F-4D97-AF65-F5344CB8AC3E}">
        <p14:creationId xmlns:p14="http://schemas.microsoft.com/office/powerpoint/2010/main" val="3686728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23:17   There shall be no whore of the daughters of Israel, nor a sodomite of the sons of Israel.</a:t>
            </a:r>
          </a:p>
        </p:txBody>
      </p:sp>
    </p:spTree>
    <p:extLst>
      <p:ext uri="{BB962C8B-B14F-4D97-AF65-F5344CB8AC3E}">
        <p14:creationId xmlns:p14="http://schemas.microsoft.com/office/powerpoint/2010/main" val="3743032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23:18   Thou shalt not bring the hire of a whore, or the price of a dog, into the house of the LORD thy God for any vow: for even both these are abomination unto the LORD thy God.</a:t>
            </a:r>
          </a:p>
        </p:txBody>
      </p:sp>
    </p:spTree>
    <p:extLst>
      <p:ext uri="{BB962C8B-B14F-4D97-AF65-F5344CB8AC3E}">
        <p14:creationId xmlns:p14="http://schemas.microsoft.com/office/powerpoint/2010/main" val="130567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23:27   For a whore is a deep ditch; and a strange woman is a narrow pit.</a:t>
            </a:r>
          </a:p>
        </p:txBody>
      </p:sp>
    </p:spTree>
    <p:extLst>
      <p:ext uri="{BB962C8B-B14F-4D97-AF65-F5344CB8AC3E}">
        <p14:creationId xmlns:p14="http://schemas.microsoft.com/office/powerpoint/2010/main" val="1177449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57:3   But draw near hither, ye sons of the sorceress, the seed of the adulterer and the whore.</a:t>
            </a:r>
          </a:p>
        </p:txBody>
      </p:sp>
    </p:spTree>
    <p:extLst>
      <p:ext uri="{BB962C8B-B14F-4D97-AF65-F5344CB8AC3E}">
        <p14:creationId xmlns:p14="http://schemas.microsoft.com/office/powerpoint/2010/main" val="187813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3:3   Therefore the showers have been withholden, and there hath been no latter rain; and thou hadst a whore's forehead, thou refusedst to be ashamed.</a:t>
            </a:r>
          </a:p>
        </p:txBody>
      </p:sp>
    </p:spTree>
    <p:extLst>
      <p:ext uri="{BB962C8B-B14F-4D97-AF65-F5344CB8AC3E}">
        <p14:creationId xmlns:p14="http://schemas.microsoft.com/office/powerpoint/2010/main" val="144275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16:28   Thou hast played the whore also with the Assyrians, because thou wast unsatiable; yea, thou hast played the harlot with them, and yet couldest not be satisfied.</a:t>
            </a:r>
          </a:p>
        </p:txBody>
      </p:sp>
    </p:spTree>
    <p:extLst>
      <p:ext uri="{BB962C8B-B14F-4D97-AF65-F5344CB8AC3E}">
        <p14:creationId xmlns:p14="http://schemas.microsoft.com/office/powerpoint/2010/main" val="4244776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525"/>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6:47   Verily, verily, I say unto you, He that believeth on me hath everlasting life.</a:t>
            </a:r>
          </a:p>
        </p:txBody>
      </p:sp>
    </p:spTree>
    <p:extLst>
      <p:ext uri="{BB962C8B-B14F-4D97-AF65-F5344CB8AC3E}">
        <p14:creationId xmlns:p14="http://schemas.microsoft.com/office/powerpoint/2010/main" val="36686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Colossians 2:6-8   As ye have therefore received Christ Jesus the Lord, so walk ye in him:  7 Rooted and built up in him, and stablished in the faith, as ye have been taught, abounding therein with thanksgiving.  8 Beware lest any man spoil you through philosophy and vain deceit, after the tradition of men, after the rudiments of the world, and not after Christ.</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6898"/>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5:5   For this ye know, that no whoremonger, nor unclean person, nor covetous man, who is an idolater, hath any inheritance in the kingdom of Christ and of God.</a:t>
            </a:r>
          </a:p>
        </p:txBody>
      </p:sp>
    </p:spTree>
    <p:extLst>
      <p:ext uri="{BB962C8B-B14F-4D97-AF65-F5344CB8AC3E}">
        <p14:creationId xmlns:p14="http://schemas.microsoft.com/office/powerpoint/2010/main" val="219412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75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16:30-31   And brought them out, and said, Sirs, what must I do to be saved?  31 And they said, Believe on the Lord Jesus Christ, and thou shalt be saved, and thy house.</a:t>
            </a:r>
          </a:p>
        </p:txBody>
      </p:sp>
    </p:spTree>
    <p:extLst>
      <p:ext uri="{BB962C8B-B14F-4D97-AF65-F5344CB8AC3E}">
        <p14:creationId xmlns:p14="http://schemas.microsoft.com/office/powerpoint/2010/main" val="78223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15:6   And he believed in the LORD; and he counted it to him for righteousness.</a:t>
            </a:r>
          </a:p>
        </p:txBody>
      </p:sp>
    </p:spTree>
    <p:extLst>
      <p:ext uri="{BB962C8B-B14F-4D97-AF65-F5344CB8AC3E}">
        <p14:creationId xmlns:p14="http://schemas.microsoft.com/office/powerpoint/2010/main" val="1622728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1"/>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23:1-2   And Paul, earnestly beholding the council, said, Men and brethren, I have lived in all good conscience before God until this day.  2 And the high priest Ananias commanded them that stood by him to smite him on the mouth.</a:t>
            </a:r>
          </a:p>
        </p:txBody>
      </p:sp>
    </p:spTree>
    <p:extLst>
      <p:ext uri="{BB962C8B-B14F-4D97-AF65-F5344CB8AC3E}">
        <p14:creationId xmlns:p14="http://schemas.microsoft.com/office/powerpoint/2010/main" val="379702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7744"/>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23:3-4   Then said Paul unto him, God shall smite thee, thou whited wall: for sittest thou to judge me after the law, and commandest me to be smitten contrary to the law?  4 And they that stood by said, Revilest thou God's high priest?</a:t>
            </a:r>
          </a:p>
        </p:txBody>
      </p:sp>
    </p:spTree>
    <p:extLst>
      <p:ext uri="{BB962C8B-B14F-4D97-AF65-F5344CB8AC3E}">
        <p14:creationId xmlns:p14="http://schemas.microsoft.com/office/powerpoint/2010/main" val="2560193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4299"/>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23:27   Woe unto you, scribes and Pharisees, hypocrites! for ye are like unto whited sepulchres, which indeed appear beautiful outward, but are within full of dead men's bones, and of all uncleanness.</a:t>
            </a:r>
          </a:p>
        </p:txBody>
      </p:sp>
    </p:spTree>
    <p:extLst>
      <p:ext uri="{BB962C8B-B14F-4D97-AF65-F5344CB8AC3E}">
        <p14:creationId xmlns:p14="http://schemas.microsoft.com/office/powerpoint/2010/main" val="3264290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814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25:22   So and more also do God unto the enemies of David, if I leave of all that pertain to him by the morning light any that pisseth against the wall.</a:t>
            </a:r>
          </a:p>
        </p:txBody>
      </p:sp>
    </p:spTree>
    <p:extLst>
      <p:ext uri="{BB962C8B-B14F-4D97-AF65-F5344CB8AC3E}">
        <p14:creationId xmlns:p14="http://schemas.microsoft.com/office/powerpoint/2010/main" val="140116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640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9:8   For the whole house of Ahab shall perish: and I will cut off from Ahab him that pisseth against the wall, and him that is shut up and left in Israel:</a:t>
            </a:r>
          </a:p>
        </p:txBody>
      </p:sp>
    </p:spTree>
    <p:extLst>
      <p:ext uri="{BB962C8B-B14F-4D97-AF65-F5344CB8AC3E}">
        <p14:creationId xmlns:p14="http://schemas.microsoft.com/office/powerpoint/2010/main" val="4093749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36:12   But Rabshakeh said, Hath my master sent me to thy master and to thee to speak these words? hath he not sent me to the men that sit upon the wall, that they may eat their own dung, and drink their own piss with you?</a:t>
            </a:r>
          </a:p>
        </p:txBody>
      </p:sp>
    </p:spTree>
    <p:extLst>
      <p:ext uri="{BB962C8B-B14F-4D97-AF65-F5344CB8AC3E}">
        <p14:creationId xmlns:p14="http://schemas.microsoft.com/office/powerpoint/2010/main" val="3654165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229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23:2   A bastard shall not enter into the congregation of the LORD; even to his tenth generation shall he not enter into the congregation of the LORD.</a:t>
            </a:r>
          </a:p>
        </p:txBody>
      </p:sp>
    </p:spTree>
    <p:extLst>
      <p:ext uri="{BB962C8B-B14F-4D97-AF65-F5344CB8AC3E}">
        <p14:creationId xmlns:p14="http://schemas.microsoft.com/office/powerpoint/2010/main" val="310279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6175"/>
            <a:ext cx="11762509" cy="6401753"/>
          </a:xfrm>
          <a:prstGeom prst="rect">
            <a:avLst/>
          </a:prstGeom>
        </p:spPr>
        <p:txBody>
          <a:bodyPr wrap="square">
            <a:spAutoFit/>
          </a:bodyPr>
          <a:lstStyle/>
          <a:p>
            <a:pPr algn="just"/>
            <a:r>
              <a:rPr lang="en-US" sz="4100" b="1" dirty="0">
                <a:solidFill>
                  <a:schemeClr val="bg1"/>
                </a:solidFill>
                <a:latin typeface="Georgia" panose="02040502050405020303" pitchFamily="18" charset="0"/>
              </a:rPr>
              <a:t>Psalm 90:1-4   Lord, thou hast been our dwelling place in all generations.  2 Before the mountains were brought forth, or ever thou hadst formed the earth and the world, even from everlasting to everlasting, thou art God.  3 Thou turnest man to destruction; and sayest, Return, ye children of men.  4 For a thousand years in thy sight are but as yesterday when it is past, and as a watch in the night.</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80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Zechariah 9:6   And a bastard shall dwell in Ashdod, and I will cut off the pride of the Philistines.</a:t>
            </a:r>
          </a:p>
        </p:txBody>
      </p:sp>
    </p:spTree>
    <p:extLst>
      <p:ext uri="{BB962C8B-B14F-4D97-AF65-F5344CB8AC3E}">
        <p14:creationId xmlns:p14="http://schemas.microsoft.com/office/powerpoint/2010/main" val="824727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952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3:17   And he brought the present unto Eglon king of Moab: and Eglon was a very fat man.</a:t>
            </a:r>
          </a:p>
        </p:txBody>
      </p:sp>
    </p:spTree>
    <p:extLst>
      <p:ext uri="{BB962C8B-B14F-4D97-AF65-F5344CB8AC3E}">
        <p14:creationId xmlns:p14="http://schemas.microsoft.com/office/powerpoint/2010/main" val="2809831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11:18-19   Therefore shall ye lay up these my words in your heart and in your soul, and bind them for a sign upon your hand, that they may be as frontlets between your eyes.  19 And ye shall teach them your children, speaking of them when thou sittest in thine house, and when thou walkest by the way, when thou liest down, and when thou risest up.</a:t>
            </a:r>
          </a:p>
        </p:txBody>
      </p:sp>
    </p:spTree>
    <p:extLst>
      <p:ext uri="{BB962C8B-B14F-4D97-AF65-F5344CB8AC3E}">
        <p14:creationId xmlns:p14="http://schemas.microsoft.com/office/powerpoint/2010/main" val="1759814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38:8-10   And Judah said unto Onan, Go in unto thy brother's wife, and marry her, and raise up seed to thy brother.  9 And Onan knew that the seed should not be his; and it came to pass, when he went in unto his brother's wife, that he spilled it on the ground, lest that he should give seed to his brother.  10 And the thing which he did displeased the LORD: wherefore he slew him also.</a:t>
            </a:r>
          </a:p>
        </p:txBody>
      </p:sp>
    </p:spTree>
    <p:extLst>
      <p:ext uri="{BB962C8B-B14F-4D97-AF65-F5344CB8AC3E}">
        <p14:creationId xmlns:p14="http://schemas.microsoft.com/office/powerpoint/2010/main" val="908801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47224"/>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1:1-4   In the beginning was the Word, and the Word was with God, and the Word was God.  2 The same was in the beginning with God.  3 All things were made by him; and without him was not any thing made that was made.  4 In him was life; and the life was the light of men.</a:t>
            </a:r>
          </a:p>
        </p:txBody>
      </p:sp>
    </p:spTree>
    <p:extLst>
      <p:ext uri="{BB962C8B-B14F-4D97-AF65-F5344CB8AC3E}">
        <p14:creationId xmlns:p14="http://schemas.microsoft.com/office/powerpoint/2010/main" val="2112970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4769"/>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9:13   As it is written, Jacob have I loved, but Esau have I hated.</a:t>
            </a:r>
          </a:p>
        </p:txBody>
      </p:sp>
    </p:spTree>
    <p:extLst>
      <p:ext uri="{BB962C8B-B14F-4D97-AF65-F5344CB8AC3E}">
        <p14:creationId xmlns:p14="http://schemas.microsoft.com/office/powerpoint/2010/main" val="3154894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64:6   But we are all as an unclean thing, and all our righteousnesses are as filthy rags; and we all do fade as a leaf; and our iniquities, like the wind, have taken us away.</a:t>
            </a:r>
          </a:p>
        </p:txBody>
      </p:sp>
    </p:spTree>
    <p:extLst>
      <p:ext uri="{BB962C8B-B14F-4D97-AF65-F5344CB8AC3E}">
        <p14:creationId xmlns:p14="http://schemas.microsoft.com/office/powerpoint/2010/main" val="1806287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3863870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21202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8:12   Then spake Jesus again unto them, saying, I am the light of the world: he that followeth me shall not walk in darkness, but shall have the light of life.</a:t>
            </a:r>
          </a:p>
        </p:txBody>
      </p:sp>
    </p:spTree>
    <p:extLst>
      <p:ext uri="{BB962C8B-B14F-4D97-AF65-F5344CB8AC3E}">
        <p14:creationId xmlns:p14="http://schemas.microsoft.com/office/powerpoint/2010/main" val="209055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Psalm 93:2   Thy throne is established of old: thou art from everlasting.</a:t>
            </a:r>
          </a:p>
        </p:txBody>
      </p:sp>
    </p:spTree>
    <p:extLst>
      <p:ext uri="{BB962C8B-B14F-4D97-AF65-F5344CB8AC3E}">
        <p14:creationId xmlns:p14="http://schemas.microsoft.com/office/powerpoint/2010/main" val="12823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76"/>
            <a:ext cx="11762509" cy="674030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102:24-25   I said, O my God, take me not away in the midst of my days: thy years are throughout all generations.  25 Of old hast thou laid the foundation of the earth: and the heavens are the work of thy hands.</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644"/>
            <a:ext cx="11762509" cy="6740307"/>
          </a:xfrm>
          <a:prstGeom prst="rect">
            <a:avLst/>
          </a:prstGeom>
        </p:spPr>
        <p:txBody>
          <a:bodyPr wrap="square">
            <a:spAutoFit/>
          </a:bodyPr>
          <a:lstStyle/>
          <a:p>
            <a:pPr algn="just"/>
            <a:r>
              <a:rPr lang="en-US" sz="4800" b="1" dirty="0">
                <a:solidFill>
                  <a:schemeClr val="bg1"/>
                </a:solidFill>
                <a:latin typeface="Georgia" panose="02040502050405020303" pitchFamily="18" charset="0"/>
              </a:rPr>
              <a:t>Acts 20:7-8   And upon the first day of the week, when the disciples came together to break bread, Paul preached unto them, ready to depart on the morrow; and continued his speech until midnight.  8 And there were many lights in the upper chamber, where they were gathered together.</a:t>
            </a:r>
          </a:p>
        </p:txBody>
      </p:sp>
    </p:spTree>
    <p:extLst>
      <p:ext uri="{BB962C8B-B14F-4D97-AF65-F5344CB8AC3E}">
        <p14:creationId xmlns:p14="http://schemas.microsoft.com/office/powerpoint/2010/main" val="467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5693866"/>
          </a:xfrm>
          <a:prstGeom prst="rect">
            <a:avLst/>
          </a:prstGeom>
        </p:spPr>
        <p:txBody>
          <a:bodyPr wrap="square">
            <a:spAutoFit/>
          </a:bodyPr>
          <a:lstStyle/>
          <a:p>
            <a:pPr algn="just"/>
            <a:r>
              <a:rPr lang="en-US" sz="5200" b="1" dirty="0">
                <a:solidFill>
                  <a:schemeClr val="bg1"/>
                </a:solidFill>
                <a:latin typeface="Georgia" panose="02040502050405020303" pitchFamily="18" charset="0"/>
              </a:rPr>
              <a:t>Acts 20:9   And there sat in a window a certain young man named Eutychus, being fallen into a deep sleep: and as Paul was long preaching, he sunk down with sleep, and fell down from the third loft, and was taken up dead.</a:t>
            </a:r>
          </a:p>
        </p:txBody>
      </p:sp>
    </p:spTree>
    <p:extLst>
      <p:ext uri="{BB962C8B-B14F-4D97-AF65-F5344CB8AC3E}">
        <p14:creationId xmlns:p14="http://schemas.microsoft.com/office/powerpoint/2010/main" val="12934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69433</TotalTime>
  <Words>2807</Words>
  <Application>Microsoft Office PowerPoint</Application>
  <PresentationFormat>Widescreen</PresentationFormat>
  <Paragraphs>115</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463</cp:revision>
  <cp:lastPrinted>2020-01-28T17:57:24Z</cp:lastPrinted>
  <dcterms:created xsi:type="dcterms:W3CDTF">2019-08-31T20:33:16Z</dcterms:created>
  <dcterms:modified xsi:type="dcterms:W3CDTF">2021-02-15T19:40:17Z</dcterms:modified>
</cp:coreProperties>
</file>