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9" r:id="rId4"/>
    <p:sldId id="610" r:id="rId5"/>
    <p:sldId id="612" r:id="rId6"/>
    <p:sldId id="619" r:id="rId7"/>
    <p:sldId id="621" r:id="rId8"/>
    <p:sldId id="631" r:id="rId9"/>
    <p:sldId id="636" r:id="rId10"/>
    <p:sldId id="637" r:id="rId11"/>
    <p:sldId id="648" r:id="rId12"/>
    <p:sldId id="656" r:id="rId13"/>
    <p:sldId id="659" r:id="rId14"/>
    <p:sldId id="660" r:id="rId15"/>
    <p:sldId id="661" r:id="rId16"/>
    <p:sldId id="662" r:id="rId17"/>
    <p:sldId id="664" r:id="rId18"/>
    <p:sldId id="669" r:id="rId19"/>
    <p:sldId id="670" r:id="rId20"/>
    <p:sldId id="672" r:id="rId21"/>
    <p:sldId id="673" r:id="rId22"/>
    <p:sldId id="674" r:id="rId23"/>
    <p:sldId id="675" r:id="rId24"/>
    <p:sldId id="676" r:id="rId25"/>
    <p:sldId id="677" r:id="rId26"/>
    <p:sldId id="678" r:id="rId27"/>
    <p:sldId id="679" r:id="rId28"/>
    <p:sldId id="680" r:id="rId29"/>
    <p:sldId id="691" r:id="rId30"/>
    <p:sldId id="693" r:id="rId31"/>
    <p:sldId id="695" r:id="rId32"/>
    <p:sldId id="696" r:id="rId33"/>
    <p:sldId id="697" r:id="rId34"/>
    <p:sldId id="698" r:id="rId35"/>
    <p:sldId id="699" r:id="rId36"/>
    <p:sldId id="700" r:id="rId37"/>
    <p:sldId id="707" r:id="rId38"/>
    <p:sldId id="708" r:id="rId39"/>
    <p:sldId id="709" r:id="rId40"/>
    <p:sldId id="710" r:id="rId41"/>
    <p:sldId id="711" r:id="rId42"/>
    <p:sldId id="712" r:id="rId43"/>
    <p:sldId id="713" r:id="rId44"/>
    <p:sldId id="714" r:id="rId45"/>
    <p:sldId id="715" r:id="rId46"/>
    <p:sldId id="716" r:id="rId47"/>
    <p:sldId id="717" r:id="rId48"/>
    <p:sldId id="718" r:id="rId49"/>
    <p:sldId id="719" r:id="rId5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2/20/2021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2/20/2021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8140"/>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Proverbs 8:13   The fear of the LORD is to hate evil: pride, and arrogancy, and the evil way, and the froward mouth, do I hate.</a:t>
            </a:r>
          </a:p>
        </p:txBody>
      </p:sp>
    </p:spTree>
    <p:extLst>
      <p:ext uri="{BB962C8B-B14F-4D97-AF65-F5344CB8AC3E}">
        <p14:creationId xmlns:p14="http://schemas.microsoft.com/office/powerpoint/2010/main" val="21747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6734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111:10   The fear of the LORD is the beginning of wisdom: a good understanding have all they that do his commandments: his praise endureth for ever.</a:t>
            </a: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12:9   Let love be without dissimulation. Abhor that which is evil; cleave to that which is good.</a:t>
            </a:r>
          </a:p>
        </p:txBody>
      </p:sp>
    </p:spTree>
    <p:extLst>
      <p:ext uri="{BB962C8B-B14F-4D97-AF65-F5344CB8AC3E}">
        <p14:creationId xmlns:p14="http://schemas.microsoft.com/office/powerpoint/2010/main" val="151336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John 5-6   And now I beseech thee, lady, not as though I wrote a new commandment unto thee, but that which we had from the beginning, that we love one another.  6 And this is love, that we walk after his commandments. This is the commandment, That, as ye have heard from the beginning, ye should walk in it.</a:t>
            </a:r>
          </a:p>
        </p:txBody>
      </p:sp>
    </p:spTree>
    <p:extLst>
      <p:ext uri="{BB962C8B-B14F-4D97-AF65-F5344CB8AC3E}">
        <p14:creationId xmlns:p14="http://schemas.microsoft.com/office/powerpoint/2010/main" val="2906151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705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13:8-9   Owe no man any thing, but to love one another: for he that loveth another hath fulfilled the law.  9 For this, Thou shalt not commit adultery, Thou shalt not kill, Thou shalt not steal, Thou shalt not bear false witness, Thou shalt not covet; and if there be any other commandment, it is briefly comprehended in this saying, namely, Thou shalt love thy neighbour as thyself.</a:t>
            </a:r>
          </a:p>
        </p:txBody>
      </p:sp>
    </p:spTree>
    <p:extLst>
      <p:ext uri="{BB962C8B-B14F-4D97-AF65-F5344CB8AC3E}">
        <p14:creationId xmlns:p14="http://schemas.microsoft.com/office/powerpoint/2010/main" val="2507432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59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15:10   If ye keep my commandments, ye shall abide in my love; even as I have kept my Father's commandments, and abide in his love.</a:t>
            </a: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5:3   For this is the love of God, that we keep his commandments: and his commandments are not grievous.</a:t>
            </a: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6:29-30   And unto him that smiteth thee on the one cheek offer also the other; and him that taketh away thy cloke forbid not to take thy coat also.  30 Give to every man that asketh of thee; and of him that taketh away thy goods ask them not again.</a:t>
            </a:r>
          </a:p>
        </p:txBody>
      </p:sp>
    </p:spTree>
    <p:extLst>
      <p:ext uri="{BB962C8B-B14F-4D97-AF65-F5344CB8AC3E}">
        <p14:creationId xmlns:p14="http://schemas.microsoft.com/office/powerpoint/2010/main" val="3423919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85293"/>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Luke 6:31   And as ye would that men should do to you, do ye also to them likewise.</a:t>
            </a:r>
          </a:p>
        </p:txBody>
      </p:sp>
    </p:spTree>
    <p:extLst>
      <p:ext uri="{BB962C8B-B14F-4D97-AF65-F5344CB8AC3E}">
        <p14:creationId xmlns:p14="http://schemas.microsoft.com/office/powerpoint/2010/main" val="1566479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969"/>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Luke 6:32-33   For if ye love them which love you, what thank have ye? for sinners also love those that love them.  33 And if ye do good to them which do good to you, what thank have ye? for sinners also do even the same.</a:t>
            </a:r>
          </a:p>
        </p:txBody>
      </p:sp>
    </p:spTree>
    <p:extLst>
      <p:ext uri="{BB962C8B-B14F-4D97-AF65-F5344CB8AC3E}">
        <p14:creationId xmlns:p14="http://schemas.microsoft.com/office/powerpoint/2010/main" val="235618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93683"/>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73279"/>
            <a:ext cx="12192000" cy="2918235"/>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That’s Not Very Christian Of You</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Luke 6:34   And if ye lend to them of whom ye hope to receive, what thank have ye? for sinners also lend to sinners, to receive as much again.</a:t>
            </a:r>
          </a:p>
        </p:txBody>
      </p:sp>
    </p:spTree>
    <p:extLst>
      <p:ext uri="{BB962C8B-B14F-4D97-AF65-F5344CB8AC3E}">
        <p14:creationId xmlns:p14="http://schemas.microsoft.com/office/powerpoint/2010/main" val="1412330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6:35   But love ye your enemies, and do good, and lend, hoping for nothing again; and your reward shall be great, and ye shall be the children of the Highest: for he is kind unto the unthankful and to the evil.</a:t>
            </a:r>
          </a:p>
        </p:txBody>
      </p:sp>
    </p:spTree>
    <p:extLst>
      <p:ext uri="{BB962C8B-B14F-4D97-AF65-F5344CB8AC3E}">
        <p14:creationId xmlns:p14="http://schemas.microsoft.com/office/powerpoint/2010/main" val="3612583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535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Leviticus 18:22   Thou shalt not lie with mankind, as with womankind: it is abomination.</a:t>
            </a:r>
          </a:p>
        </p:txBody>
      </p:sp>
    </p:spTree>
    <p:extLst>
      <p:ext uri="{BB962C8B-B14F-4D97-AF65-F5344CB8AC3E}">
        <p14:creationId xmlns:p14="http://schemas.microsoft.com/office/powerpoint/2010/main" val="3677946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124754"/>
          </a:xfrm>
          <a:prstGeom prst="rect">
            <a:avLst/>
          </a:prstGeom>
        </p:spPr>
        <p:txBody>
          <a:bodyPr wrap="square">
            <a:spAutoFit/>
          </a:bodyPr>
          <a:lstStyle/>
          <a:p>
            <a:pPr algn="just"/>
            <a:r>
              <a:rPr lang="en-US" sz="5600" b="1" dirty="0">
                <a:solidFill>
                  <a:prstClr val="white"/>
                </a:solidFill>
                <a:latin typeface="Georgia" panose="02040502050405020303" pitchFamily="18" charset="0"/>
              </a:rPr>
              <a:t>Leviticus 20:13   If a man also lie with mankind, as he lieth with a woman, both of them have committed an abomination: they shall surely be put to death; their blood shall be upon them.</a:t>
            </a:r>
          </a:p>
        </p:txBody>
      </p:sp>
    </p:spTree>
    <p:extLst>
      <p:ext uri="{BB962C8B-B14F-4D97-AF65-F5344CB8AC3E}">
        <p14:creationId xmlns:p14="http://schemas.microsoft.com/office/powerpoint/2010/main" val="2692014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41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7:25-26   The graven images of their gods shall ye burn with fire: thou shalt not desire the silver or gold that is on them, nor take it unto thee, lest thou be snared therein: for it is an abomination to the LORD thy God.  26 Neither shalt thou bring an abomination into thine house, lest thou be a cursed thing like it: but thou shalt utterly detest it, and thou shalt utterly abhor it; for it is a cursed thing.</a:t>
            </a:r>
          </a:p>
        </p:txBody>
      </p:sp>
    </p:spTree>
    <p:extLst>
      <p:ext uri="{BB962C8B-B14F-4D97-AF65-F5344CB8AC3E}">
        <p14:creationId xmlns:p14="http://schemas.microsoft.com/office/powerpoint/2010/main" val="2313476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Deuteronomy 18:10-11   There shall not be found among you any one that maketh his son or his daughter to pass through the fire, or that useth divination, or an observer of times, or an enchanter, or a witch,  11 Or a charmer, or a consulter with familiar spirits, or a wizard, or a necromancer.</a:t>
            </a:r>
          </a:p>
        </p:txBody>
      </p:sp>
    </p:spTree>
    <p:extLst>
      <p:ext uri="{BB962C8B-B14F-4D97-AF65-F5344CB8AC3E}">
        <p14:creationId xmlns:p14="http://schemas.microsoft.com/office/powerpoint/2010/main" val="3336232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6365"/>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18:12   For all that do these things are an abomination unto the LORD: and because of these abominations the LORD thy God doth drive them out from before thee.</a:t>
            </a:r>
          </a:p>
        </p:txBody>
      </p:sp>
    </p:spTree>
    <p:extLst>
      <p:ext uri="{BB962C8B-B14F-4D97-AF65-F5344CB8AC3E}">
        <p14:creationId xmlns:p14="http://schemas.microsoft.com/office/powerpoint/2010/main" val="2785291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22:5   The woman shall not wear that which pertaineth unto a man, neither shall a man put on a woman's garment: for all that do so are abomination unto the LORD thy God.</a:t>
            </a:r>
          </a:p>
        </p:txBody>
      </p:sp>
    </p:spTree>
    <p:extLst>
      <p:ext uri="{BB962C8B-B14F-4D97-AF65-F5344CB8AC3E}">
        <p14:creationId xmlns:p14="http://schemas.microsoft.com/office/powerpoint/2010/main" val="1121766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23:18   Thou shalt not bring the hire of a whore, or the price of a dog, into the house of the LORD thy God for any vow: for even both these are abomination unto the LORD thy God.</a:t>
            </a:r>
          </a:p>
        </p:txBody>
      </p:sp>
    </p:spTree>
    <p:extLst>
      <p:ext uri="{BB962C8B-B14F-4D97-AF65-F5344CB8AC3E}">
        <p14:creationId xmlns:p14="http://schemas.microsoft.com/office/powerpoint/2010/main" val="2274732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577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3:32   For the froward is abomination to the LORD: but his secret is with the righteous.</a:t>
            </a:r>
          </a:p>
        </p:txBody>
      </p:sp>
    </p:spTree>
    <p:extLst>
      <p:ext uri="{BB962C8B-B14F-4D97-AF65-F5344CB8AC3E}">
        <p14:creationId xmlns:p14="http://schemas.microsoft.com/office/powerpoint/2010/main" val="3956411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7:12   Therefore all things whatsoever ye would that men should do to you, do ye even so to them: for this is the law and the prophets.</a:t>
            </a:r>
          </a:p>
        </p:txBody>
      </p:sp>
    </p:spTree>
    <p:extLst>
      <p:ext uri="{BB962C8B-B14F-4D97-AF65-F5344CB8AC3E}">
        <p14:creationId xmlns:p14="http://schemas.microsoft.com/office/powerpoint/2010/main" val="3268936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6365"/>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Peter 3:9   The Lord is not slack concerning his promise, as some men count slackness; but is longsuffering to us-ward, not willing that any should perish, but that all should come to repentance.</a:t>
            </a:r>
          </a:p>
        </p:txBody>
      </p:sp>
    </p:spTree>
    <p:extLst>
      <p:ext uri="{BB962C8B-B14F-4D97-AF65-F5344CB8AC3E}">
        <p14:creationId xmlns:p14="http://schemas.microsoft.com/office/powerpoint/2010/main" val="867531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5415"/>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3:15   That whosoever believeth in him should not perish, but have eternal life.</a:t>
            </a:r>
          </a:p>
        </p:txBody>
      </p:sp>
    </p:spTree>
    <p:extLst>
      <p:ext uri="{BB962C8B-B14F-4D97-AF65-F5344CB8AC3E}">
        <p14:creationId xmlns:p14="http://schemas.microsoft.com/office/powerpoint/2010/main" val="2379506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John 1:8   If we say that we have no sin, we deceive ourselves, and the truth is not in us.</a:t>
            </a:r>
          </a:p>
        </p:txBody>
      </p:sp>
    </p:spTree>
    <p:extLst>
      <p:ext uri="{BB962C8B-B14F-4D97-AF65-F5344CB8AC3E}">
        <p14:creationId xmlns:p14="http://schemas.microsoft.com/office/powerpoint/2010/main" val="3686728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12:5   If thou hast run with the footmen, and they have wearied thee, then how canst thou contend with horses? and if in the land of peace, wherein thou trustedst, they wearied thee, then how wilt thou do in the swelling of Jordan?</a:t>
            </a:r>
          </a:p>
        </p:txBody>
      </p:sp>
    </p:spTree>
    <p:extLst>
      <p:ext uri="{BB962C8B-B14F-4D97-AF65-F5344CB8AC3E}">
        <p14:creationId xmlns:p14="http://schemas.microsoft.com/office/powerpoint/2010/main" val="3743032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49:25   But thus saith the LORD, Even the captives of the mighty shall be taken away, and the prey of the terrible shall be delivered: for I will contend with him that contendeth with thee, and I will save thy children.</a:t>
            </a:r>
          </a:p>
        </p:txBody>
      </p:sp>
    </p:spTree>
    <p:extLst>
      <p:ext uri="{BB962C8B-B14F-4D97-AF65-F5344CB8AC3E}">
        <p14:creationId xmlns:p14="http://schemas.microsoft.com/office/powerpoint/2010/main" val="1305679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9:2-3   I know it is so of a truth: but how should man be just with God?  3 If he will contend with him, he cannot answer him one of a thousand.</a:t>
            </a:r>
          </a:p>
        </p:txBody>
      </p:sp>
    </p:spTree>
    <p:extLst>
      <p:ext uri="{BB962C8B-B14F-4D97-AF65-F5344CB8AC3E}">
        <p14:creationId xmlns:p14="http://schemas.microsoft.com/office/powerpoint/2010/main" val="1177449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40:2-4   Shall he that contendeth with the Almighty instruct him? he that reproveth God, let him answer it.  3 Then Job answered the LORD, and said,  4 Behold, I am vile; what shall I answer thee? I will lay mine hand upon my mouth.</a:t>
            </a:r>
          </a:p>
        </p:txBody>
      </p:sp>
    </p:spTree>
    <p:extLst>
      <p:ext uri="{BB962C8B-B14F-4D97-AF65-F5344CB8AC3E}">
        <p14:creationId xmlns:p14="http://schemas.microsoft.com/office/powerpoint/2010/main" val="1878133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40:5-6   Once have I spoken; but I will not answer: yea, twice; but I will proceed no further.  6 Then answered the LORD unto Job out of the whirlwind, and said,</a:t>
            </a:r>
          </a:p>
        </p:txBody>
      </p:sp>
    </p:spTree>
    <p:extLst>
      <p:ext uri="{BB962C8B-B14F-4D97-AF65-F5344CB8AC3E}">
        <p14:creationId xmlns:p14="http://schemas.microsoft.com/office/powerpoint/2010/main" val="1442755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40:7-8   Gird up thy loins now like a man: I will demand of thee, and declare thou unto me.  8 Wilt thou also disannul my judgment? wilt thou condemn me, that thou mayest be righteous?</a:t>
            </a:r>
          </a:p>
        </p:txBody>
      </p:sp>
    </p:spTree>
    <p:extLst>
      <p:ext uri="{BB962C8B-B14F-4D97-AF65-F5344CB8AC3E}">
        <p14:creationId xmlns:p14="http://schemas.microsoft.com/office/powerpoint/2010/main" val="4244776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525"/>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40:9-10   Hast thou an arm like God? or canst thou thunder with a voice like him?  10 Deck thyself now with majesty and excellency; and array thyself with glory and beauty.</a:t>
            </a:r>
          </a:p>
        </p:txBody>
      </p:sp>
    </p:spTree>
    <p:extLst>
      <p:ext uri="{BB962C8B-B14F-4D97-AF65-F5344CB8AC3E}">
        <p14:creationId xmlns:p14="http://schemas.microsoft.com/office/powerpoint/2010/main" val="3668689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Luke 6:31   And as ye would that men should do to you, do ye also to them likewise.</a:t>
            </a:r>
          </a:p>
        </p:txBody>
      </p:sp>
    </p:spTree>
    <p:extLst>
      <p:ext uri="{BB962C8B-B14F-4D97-AF65-F5344CB8AC3E}">
        <p14:creationId xmlns:p14="http://schemas.microsoft.com/office/powerpoint/2010/main" val="1334916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6898"/>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40:11-12   Cast abroad the rage of thy wrath: and behold every one that is proud, and abase him.  12 Look on every one that is proud, and bring him low; and tread down the wicked in their place.</a:t>
            </a:r>
          </a:p>
        </p:txBody>
      </p:sp>
    </p:spTree>
    <p:extLst>
      <p:ext uri="{BB962C8B-B14F-4D97-AF65-F5344CB8AC3E}">
        <p14:creationId xmlns:p14="http://schemas.microsoft.com/office/powerpoint/2010/main" val="2194123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75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40:13-14   Hide them in the dust together; and bind their faces in secret.  14 Then will I also confess unto thee that thine own right hand can save thee.</a:t>
            </a:r>
          </a:p>
        </p:txBody>
      </p:sp>
    </p:spTree>
    <p:extLst>
      <p:ext uri="{BB962C8B-B14F-4D97-AF65-F5344CB8AC3E}">
        <p14:creationId xmlns:p14="http://schemas.microsoft.com/office/powerpoint/2010/main" val="782235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306"/>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50:4   The Lord GOD hath given me the tongue of the learned, that I should know how to speak a word in season to him that is weary: he wakeneth morning by morning, he wakeneth mine ear to hear as the learned.</a:t>
            </a:r>
          </a:p>
        </p:txBody>
      </p:sp>
    </p:spTree>
    <p:extLst>
      <p:ext uri="{BB962C8B-B14F-4D97-AF65-F5344CB8AC3E}">
        <p14:creationId xmlns:p14="http://schemas.microsoft.com/office/powerpoint/2010/main" val="1622728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1"/>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50:5   The Lord GOD hath opened mine ear, and I was not rebellious, neither turned away back.</a:t>
            </a:r>
          </a:p>
        </p:txBody>
      </p:sp>
    </p:spTree>
    <p:extLst>
      <p:ext uri="{BB962C8B-B14F-4D97-AF65-F5344CB8AC3E}">
        <p14:creationId xmlns:p14="http://schemas.microsoft.com/office/powerpoint/2010/main" val="3797020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7744"/>
            <a:ext cx="11762509" cy="67403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50:6-7   I gave my back to the smiters, and my cheeks to them that plucked off the hair: I hid not my face from shame and spitting.  7 For the Lord GOD will help me; therefore shall I not be confounded: therefore have I set my face like a flint, and I know that I shall not be ashamed.</a:t>
            </a:r>
          </a:p>
        </p:txBody>
      </p:sp>
    </p:spTree>
    <p:extLst>
      <p:ext uri="{BB962C8B-B14F-4D97-AF65-F5344CB8AC3E}">
        <p14:creationId xmlns:p14="http://schemas.microsoft.com/office/powerpoint/2010/main" val="25601938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4299"/>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50:8-9   He is near that justifieth me; who will contend with me? let us stand together: who is mine adversary? let him come near to me.  9 Behold, the Lord GOD will help me; who is he that shall condemn me? lo, they all shall wax old as a garment; the moth shall eat them up.</a:t>
            </a:r>
          </a:p>
        </p:txBody>
      </p:sp>
    </p:spTree>
    <p:extLst>
      <p:ext uri="{BB962C8B-B14F-4D97-AF65-F5344CB8AC3E}">
        <p14:creationId xmlns:p14="http://schemas.microsoft.com/office/powerpoint/2010/main" val="3264290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814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16:25-26   And at midnight Paul and Silas prayed, and sang praises unto God: and the prisoners heard them.  26 And suddenly there was a great earthquake, so that the foundations of the prison were shaken: and immediately all the doors were opened, and every one's bands were loosed.</a:t>
            </a:r>
          </a:p>
        </p:txBody>
      </p:sp>
    </p:spTree>
    <p:extLst>
      <p:ext uri="{BB962C8B-B14F-4D97-AF65-F5344CB8AC3E}">
        <p14:creationId xmlns:p14="http://schemas.microsoft.com/office/powerpoint/2010/main" val="1401169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6406"/>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16:27-28   And the keeper of the prison awaking out of his sleep, and seeing the prison doors open, he drew out his sword, and would have killed himself, supposing that the prisoners had been fled.  28 But Paul cried with a loud voice, saying, Do thyself no harm: for we are all here.</a:t>
            </a:r>
          </a:p>
        </p:txBody>
      </p:sp>
    </p:spTree>
    <p:extLst>
      <p:ext uri="{BB962C8B-B14F-4D97-AF65-F5344CB8AC3E}">
        <p14:creationId xmlns:p14="http://schemas.microsoft.com/office/powerpoint/2010/main" val="4093749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306"/>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16:29-30   Then he called for a light, and sprang in, and came trembling, and fell down before Paul and Silas,  30 And brought them out, and said, Sirs, what must I do to be saved?</a:t>
            </a:r>
          </a:p>
        </p:txBody>
      </p:sp>
    </p:spTree>
    <p:extLst>
      <p:ext uri="{BB962C8B-B14F-4D97-AF65-F5344CB8AC3E}">
        <p14:creationId xmlns:p14="http://schemas.microsoft.com/office/powerpoint/2010/main" val="36541658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2292"/>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16:31   And they said, Believe on the Lord Jesus Christ, and thou shalt be saved, and thy house.</a:t>
            </a:r>
          </a:p>
        </p:txBody>
      </p:sp>
    </p:spTree>
    <p:extLst>
      <p:ext uri="{BB962C8B-B14F-4D97-AF65-F5344CB8AC3E}">
        <p14:creationId xmlns:p14="http://schemas.microsoft.com/office/powerpoint/2010/main" val="3102790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76175"/>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Luke 6:22-23   Blessed are ye, when men shall hate you, and when they shall separate you from their company, and shall reproach you, and cast out your name as evil, for the Son of man's sake.  23 Rejoice ye in that day, and leap for joy: for, behold, your reward is great in heaven: for in the like manner did their fathers unto the prophets.</a:t>
            </a:r>
          </a:p>
        </p:txBody>
      </p:sp>
    </p:spTree>
    <p:extLst>
      <p:ext uri="{BB962C8B-B14F-4D97-AF65-F5344CB8AC3E}">
        <p14:creationId xmlns:p14="http://schemas.microsoft.com/office/powerpoint/2010/main" val="2547607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601807"/>
          </a:xfrm>
          <a:prstGeom prst="rect">
            <a:avLst/>
          </a:prstGeom>
        </p:spPr>
        <p:txBody>
          <a:bodyPr wrap="square">
            <a:spAutoFit/>
          </a:bodyPr>
          <a:lstStyle/>
          <a:p>
            <a:pPr algn="just"/>
            <a:r>
              <a:rPr lang="en-US" sz="4700" b="1" dirty="0">
                <a:solidFill>
                  <a:schemeClr val="bg1"/>
                </a:solidFill>
                <a:latin typeface="Georgia" panose="02040502050405020303" pitchFamily="18" charset="0"/>
              </a:rPr>
              <a:t>Luke 6:24-26   But woe unto you that are rich! for ye have received your consolation.  25 Woe unto you that are full! for ye shall hunger. Woe unto you that laugh now! for ye shall mourn and weep.  26 Woe unto you, when all men shall speak well of you! for so did their fathers to the false prophets.</a:t>
            </a:r>
          </a:p>
        </p:txBody>
      </p:sp>
    </p:spTree>
    <p:extLst>
      <p:ext uri="{BB962C8B-B14F-4D97-AF65-F5344CB8AC3E}">
        <p14:creationId xmlns:p14="http://schemas.microsoft.com/office/powerpoint/2010/main" val="1282302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5076"/>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Luke 6:27-28   But I say unto you which hear, Love your enemies, do good to them which hate you,  28 Bless them that curse you, and pray for them which despitefully use you.</a:t>
            </a:r>
          </a:p>
        </p:txBody>
      </p:sp>
    </p:spTree>
    <p:extLst>
      <p:ext uri="{BB962C8B-B14F-4D97-AF65-F5344CB8AC3E}">
        <p14:creationId xmlns:p14="http://schemas.microsoft.com/office/powerpoint/2010/main" val="3127212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49644"/>
            <a:ext cx="11762509" cy="5262979"/>
          </a:xfrm>
          <a:prstGeom prst="rect">
            <a:avLst/>
          </a:prstGeom>
        </p:spPr>
        <p:txBody>
          <a:bodyPr wrap="square">
            <a:spAutoFit/>
          </a:bodyPr>
          <a:lstStyle/>
          <a:p>
            <a:pPr algn="just"/>
            <a:r>
              <a:rPr lang="en-US" sz="5600" b="1" dirty="0">
                <a:solidFill>
                  <a:schemeClr val="bg1"/>
                </a:solidFill>
                <a:latin typeface="Georgia" panose="02040502050405020303" pitchFamily="18" charset="0"/>
              </a:rPr>
              <a:t>Psalm 139:21-22   Do not I hate them, O LORD, that hate thee? and am not I grieved with those that rise up against thee?  22 I hate them with perfect hatred: I count them mine enemies.</a:t>
            </a:r>
          </a:p>
        </p:txBody>
      </p:sp>
    </p:spTree>
    <p:extLst>
      <p:ext uri="{BB962C8B-B14F-4D97-AF65-F5344CB8AC3E}">
        <p14:creationId xmlns:p14="http://schemas.microsoft.com/office/powerpoint/2010/main" val="4677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4299"/>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Amos 5:15   Hate the evil, and love the good, and establish judgment in the gate: it may be that the LORD God of hosts will be gracious unto the remnant of Joseph.</a:t>
            </a:r>
          </a:p>
        </p:txBody>
      </p:sp>
    </p:spTree>
    <p:extLst>
      <p:ext uri="{BB962C8B-B14F-4D97-AF65-F5344CB8AC3E}">
        <p14:creationId xmlns:p14="http://schemas.microsoft.com/office/powerpoint/2010/main" val="129345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75430</TotalTime>
  <Words>2200</Words>
  <Application>Microsoft Office PowerPoint</Application>
  <PresentationFormat>Widescreen</PresentationFormat>
  <Paragraphs>96</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468</cp:revision>
  <cp:lastPrinted>2020-01-28T17:57:24Z</cp:lastPrinted>
  <dcterms:created xsi:type="dcterms:W3CDTF">2019-08-31T20:33:16Z</dcterms:created>
  <dcterms:modified xsi:type="dcterms:W3CDTF">2021-02-24T21:22:44Z</dcterms:modified>
</cp:coreProperties>
</file>