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7" r:id="rId60"/>
    <p:sldId id="708" r:id="rId61"/>
    <p:sldId id="709" r:id="rId62"/>
    <p:sldId id="711" r:id="rId63"/>
    <p:sldId id="712" r:id="rId64"/>
    <p:sldId id="713" r:id="rId65"/>
    <p:sldId id="714" r:id="rId66"/>
    <p:sldId id="715" r:id="rId67"/>
    <p:sldId id="716" r:id="rId68"/>
    <p:sldId id="717" r:id="rId69"/>
    <p:sldId id="718" r:id="rId70"/>
    <p:sldId id="719" r:id="rId71"/>
    <p:sldId id="720" r:id="rId72"/>
    <p:sldId id="721" r:id="rId73"/>
    <p:sldId id="722" r:id="rId74"/>
    <p:sldId id="723" r:id="rId75"/>
    <p:sldId id="728" r:id="rId76"/>
    <p:sldId id="729" r:id="rId77"/>
    <p:sldId id="730" r:id="rId78"/>
    <p:sldId id="731" r:id="rId79"/>
    <p:sldId id="724" r:id="rId8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2:1   My son, if thou wilt receive my words, and hide my commandments with thee;</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016758"/>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3:1   My son, forget not my law; but let thine heart keep my commandments:</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6494085"/>
          </a:xfrm>
          <a:prstGeom prst="rect">
            <a:avLst/>
          </a:prstGeom>
        </p:spPr>
        <p:txBody>
          <a:bodyPr wrap="square">
            <a:spAutoFit/>
          </a:bodyPr>
          <a:lstStyle/>
          <a:p>
            <a:pPr algn="just"/>
            <a:r>
              <a:rPr lang="en-US" sz="5200" b="1" dirty="0">
                <a:solidFill>
                  <a:schemeClr val="bg1"/>
                </a:solidFill>
                <a:latin typeface="Georgia" panose="02040502050405020303" pitchFamily="18" charset="0"/>
              </a:rPr>
              <a:t>Proverbs 4:20-22   My son, attend to my words; incline thine ear unto my sayings.  21 Let them not depart from thine eyes; keep them in the midst of thine heart.  22 For they are life unto those that find them, and health to all their flesh.</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6:21   Bind them continually upon thine heart, and tie them about thy neck.</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Deuteronomy 6:6-7   And these words, which I command thee this day, shall be in thine heart:  7 And thou shalt teach them diligently unto thy children, and shalt talk of them when thou sittest in thine house, and when thou walkest by the way, and when thou liest down, and when thou risest up.</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6:8-9   And thou shalt bind them for a sign upon thine hand, and they shall be as frontlets between thine eyes.  9 And thou shalt write them upon the posts of thy house, and on thy gates.</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Joshua 8:34-35   And afterward he read all the words of the law, the blessings and </a:t>
            </a:r>
            <a:r>
              <a:rPr lang="en-US" sz="4000" b="1" dirty="0" err="1">
                <a:solidFill>
                  <a:prstClr val="white"/>
                </a:solidFill>
                <a:latin typeface="Georgia" panose="02040502050405020303" pitchFamily="18" charset="0"/>
              </a:rPr>
              <a:t>cursings</a:t>
            </a:r>
            <a:r>
              <a:rPr lang="en-US" sz="4000" b="1" dirty="0">
                <a:solidFill>
                  <a:prstClr val="white"/>
                </a:solidFill>
                <a:latin typeface="Georgia" panose="02040502050405020303" pitchFamily="18" charset="0"/>
              </a:rPr>
              <a:t>, according to all that is written in the book of the law.  35 There was not a word of all that Moses commanded, which Joshua read not before all the congregation of Israel, with the women, and the little ones, and the strangers that were conversant among them.</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2 Chronicles 20:13   And all Judah stood before the LORD, with their little ones, their wives, and their children.</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23:12   Neither have I gone back from the commandment of his lips; I have esteemed the words of his mouth more than my necessary food.</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119:9-11   Wherewithal shall a young man cleanse his way? by taking heed thereto according to thy word.  10 With my whole heart have I sought thee: O let me not wander from thy commandments.  11 Thy word have I hid in mine heart, that I might not sin against thee.</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2</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13:44   Again, the kingdom of heaven is like unto treasure hid in a field; the which when a man hath found, he hideth, and for joy thereof goeth and </a:t>
            </a:r>
            <a:r>
              <a:rPr lang="en-US" sz="5400" b="1" dirty="0" err="1">
                <a:solidFill>
                  <a:prstClr val="white"/>
                </a:solidFill>
                <a:latin typeface="Georgia" panose="02040502050405020303" pitchFamily="18" charset="0"/>
              </a:rPr>
              <a:t>selleth</a:t>
            </a:r>
            <a:r>
              <a:rPr lang="en-US" sz="5400" b="1" dirty="0">
                <a:solidFill>
                  <a:prstClr val="white"/>
                </a:solidFill>
                <a:latin typeface="Georgia" panose="02040502050405020303" pitchFamily="18" charset="0"/>
              </a:rPr>
              <a:t> all that he hath, and </a:t>
            </a:r>
            <a:r>
              <a:rPr lang="en-US" sz="5400" b="1" dirty="0" err="1">
                <a:solidFill>
                  <a:prstClr val="white"/>
                </a:solidFill>
                <a:latin typeface="Georgia" panose="02040502050405020303" pitchFamily="18" charset="0"/>
              </a:rPr>
              <a:t>buyeth</a:t>
            </a:r>
            <a:r>
              <a:rPr lang="en-US" sz="5400" b="1" dirty="0">
                <a:solidFill>
                  <a:prstClr val="white"/>
                </a:solidFill>
                <a:latin typeface="Georgia" panose="02040502050405020303" pitchFamily="18" charset="0"/>
              </a:rPr>
              <a:t> that field.</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2:2   So that thou incline thine ear unto wisdom, and apply thine heart to understanding;</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2:3-5   Yea, if thou </a:t>
            </a:r>
            <a:r>
              <a:rPr lang="en-US" sz="4800" b="1" dirty="0" err="1">
                <a:solidFill>
                  <a:prstClr val="white"/>
                </a:solidFill>
                <a:latin typeface="Georgia" panose="02040502050405020303" pitchFamily="18" charset="0"/>
              </a:rPr>
              <a:t>criest</a:t>
            </a:r>
            <a:r>
              <a:rPr lang="en-US" sz="4800" b="1" dirty="0">
                <a:solidFill>
                  <a:prstClr val="white"/>
                </a:solidFill>
                <a:latin typeface="Georgia" panose="02040502050405020303" pitchFamily="18" charset="0"/>
              </a:rPr>
              <a:t> after knowledge, and </a:t>
            </a:r>
            <a:r>
              <a:rPr lang="en-US" sz="4800" b="1" dirty="0" err="1">
                <a:solidFill>
                  <a:prstClr val="white"/>
                </a:solidFill>
                <a:latin typeface="Georgia" panose="02040502050405020303" pitchFamily="18" charset="0"/>
              </a:rPr>
              <a:t>liftest</a:t>
            </a:r>
            <a:r>
              <a:rPr lang="en-US" sz="4800" b="1" dirty="0">
                <a:solidFill>
                  <a:prstClr val="white"/>
                </a:solidFill>
                <a:latin typeface="Georgia" panose="02040502050405020303" pitchFamily="18" charset="0"/>
              </a:rPr>
              <a:t> up thy voice for understanding;  4 If thou seekest her as silver, and </a:t>
            </a:r>
            <a:r>
              <a:rPr lang="en-US" sz="4800" b="1" dirty="0" err="1">
                <a:solidFill>
                  <a:prstClr val="white"/>
                </a:solidFill>
                <a:latin typeface="Georgia" panose="02040502050405020303" pitchFamily="18" charset="0"/>
              </a:rPr>
              <a:t>searchest</a:t>
            </a:r>
            <a:r>
              <a:rPr lang="en-US" sz="4800" b="1" dirty="0">
                <a:solidFill>
                  <a:prstClr val="white"/>
                </a:solidFill>
                <a:latin typeface="Georgia" panose="02040502050405020303" pitchFamily="18" charset="0"/>
              </a:rPr>
              <a:t> for her as for hid treasures;  5 Then shalt thou understand the fear of the LORD, and find the knowledge of God.</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3:13-15   Happy is the man that findeth wisdom, and the man that </a:t>
            </a:r>
            <a:r>
              <a:rPr lang="en-US" sz="4400" b="1" dirty="0" err="1">
                <a:solidFill>
                  <a:prstClr val="white"/>
                </a:solidFill>
                <a:latin typeface="Georgia" panose="02040502050405020303" pitchFamily="18" charset="0"/>
              </a:rPr>
              <a:t>getteth</a:t>
            </a:r>
            <a:r>
              <a:rPr lang="en-US" sz="4400" b="1" dirty="0">
                <a:solidFill>
                  <a:prstClr val="white"/>
                </a:solidFill>
                <a:latin typeface="Georgia" panose="02040502050405020303" pitchFamily="18" charset="0"/>
              </a:rPr>
              <a:t> understanding.  14 For the merchandise of it is better than the merchandise of silver, and the gain thereof than fine gold.  15 She is more precious than rubies: and all the things thou canst desire are not to be compared unto her.</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8:18-21   Riches and honour are with me; yea, durable riches and righteousness.  19 My fruit is better than gold, yea, than fine gold; and my revenue than choice silver.  20 I lead in the way of righteousness, in the midst of the paths of judgment:  21 That I may cause those that love me to inherit substance; and I will fill their treasures.</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23:23   Buy the truth, and sell it not; also wisdom, and instruction, and understanding.</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19:8-10   The statutes of the LORD are right, rejoicing the heart: the commandment of the LORD is pure, enlightening the eyes.  9 The fear of the LORD is clean, enduring for ever: the judgments of the LORD are true and righteous altogether.  10 More to be desired are they than gold, yea, than much fine gold: sweeter also than honey and the honeycomb.</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32:39   And I will give them one heart, and one way, that they may fear me for ever, for the good of them, and of their children after them:</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32:40-41   And I will make an everlasting covenant with them, that I will not turn away from them, to do them good; but I will put my fear in their hearts, that they shall not depart from me.  41 Yea, I will rejoice over them to do them good, and I will plant them in this land assuredly with my whole heart and with my whole soul.</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2:6   For the LORD giveth wisdom: out of his mouth cometh knowledge and understanding.</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36817"/>
            <a:ext cx="11712633"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2:1   My son, if thou wilt receive my words, and hide my commandments with thee;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31:2-3   See, I have called by name </a:t>
            </a:r>
            <a:r>
              <a:rPr lang="en-US" sz="4800" b="1" dirty="0" err="1">
                <a:solidFill>
                  <a:prstClr val="white"/>
                </a:solidFill>
                <a:latin typeface="Georgia" panose="02040502050405020303" pitchFamily="18" charset="0"/>
              </a:rPr>
              <a:t>Bezaleel</a:t>
            </a:r>
            <a:r>
              <a:rPr lang="en-US" sz="4800" b="1" dirty="0">
                <a:solidFill>
                  <a:prstClr val="white"/>
                </a:solidFill>
                <a:latin typeface="Georgia" panose="02040502050405020303" pitchFamily="18" charset="0"/>
              </a:rPr>
              <a:t> the son of Uri, the son of </a:t>
            </a:r>
            <a:r>
              <a:rPr lang="en-US" sz="4800" b="1" dirty="0" err="1">
                <a:solidFill>
                  <a:prstClr val="white"/>
                </a:solidFill>
                <a:latin typeface="Georgia" panose="02040502050405020303" pitchFamily="18" charset="0"/>
              </a:rPr>
              <a:t>Hur</a:t>
            </a:r>
            <a:r>
              <a:rPr lang="en-US" sz="4800" b="1" dirty="0">
                <a:solidFill>
                  <a:prstClr val="white"/>
                </a:solidFill>
                <a:latin typeface="Georgia" panose="02040502050405020303" pitchFamily="18" charset="0"/>
              </a:rPr>
              <a:t>, of the tribe of Judah:  3 And I have filled him with the spirit of God, in wisdom, and in understanding, and in knowledge, and in all manner of workmanship,</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31:4-5   To devise cunning works, to work in gold, and in silver, and in brass,  5 And in cutting of stones, to set them, and in carving of timber, to work in all manner of workmanship.</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3:9-10   Give therefore thy servant an understanding heart to judge thy people, that I may discern between good and bad: for who is able to judge this thy so great a people?  10 And the speech pleased the Lord, that Solomon had asked this thing.</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3:11   And God said unto him, Because thou hast asked this thing, and hast not asked for thyself long life; neither hast asked riches for thyself, nor hast asked the life of thine enemies; but hast asked for thyself understanding to discern judgment;</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3:12   Behold, I have done according to thy words: lo, I have given thee a wise and an understanding heart; so that there was none like thee before thee, neither after thee shall any arise like unto thee.</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1 Kings 3:13-14   And I have also given thee that which thou hast not asked, both riches, and honour: so that there shall not be any among the kings like unto thee all thy days.  14 And if thou wilt walk in my ways, to keep my statutes and my commandments, as thy father David did walk, then I will lengthen thy days.</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Chronicles 22:12   Only the LORD give thee wisdom and understanding, and give thee charge concerning Israel, that thou mayest keep the law of the LORD thy God.</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Job 32:8   But there is a spirit in man: and the inspiration of the Almighty giveth them understanding.</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54:13   And all thy children shall be taught of the LORD; and great shall be the peace of thy children.</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2:21-23   And he </a:t>
            </a:r>
            <a:r>
              <a:rPr lang="en-US" sz="3600" b="1" dirty="0" err="1">
                <a:solidFill>
                  <a:prstClr val="white"/>
                </a:solidFill>
                <a:latin typeface="Georgia" panose="02040502050405020303" pitchFamily="18" charset="0"/>
              </a:rPr>
              <a:t>changeth</a:t>
            </a:r>
            <a:r>
              <a:rPr lang="en-US" sz="3600" b="1" dirty="0">
                <a:solidFill>
                  <a:prstClr val="white"/>
                </a:solidFill>
                <a:latin typeface="Georgia" panose="02040502050405020303" pitchFamily="18" charset="0"/>
              </a:rPr>
              <a:t> the times and the seasons: he </a:t>
            </a:r>
            <a:r>
              <a:rPr lang="en-US" sz="3600" b="1" dirty="0" err="1">
                <a:solidFill>
                  <a:prstClr val="white"/>
                </a:solidFill>
                <a:latin typeface="Georgia" panose="02040502050405020303" pitchFamily="18" charset="0"/>
              </a:rPr>
              <a:t>removeth</a:t>
            </a:r>
            <a:r>
              <a:rPr lang="en-US" sz="3600" b="1" dirty="0">
                <a:solidFill>
                  <a:prstClr val="white"/>
                </a:solidFill>
                <a:latin typeface="Georgia" panose="02040502050405020303" pitchFamily="18" charset="0"/>
              </a:rPr>
              <a:t> kings, and </a:t>
            </a:r>
            <a:r>
              <a:rPr lang="en-US" sz="3600" b="1" dirty="0" err="1">
                <a:solidFill>
                  <a:prstClr val="white"/>
                </a:solidFill>
                <a:latin typeface="Georgia" panose="02040502050405020303" pitchFamily="18" charset="0"/>
              </a:rPr>
              <a:t>setteth</a:t>
            </a:r>
            <a:r>
              <a:rPr lang="en-US" sz="3600" b="1" dirty="0">
                <a:solidFill>
                  <a:prstClr val="white"/>
                </a:solidFill>
                <a:latin typeface="Georgia" panose="02040502050405020303" pitchFamily="18" charset="0"/>
              </a:rPr>
              <a:t> up kings: he giveth wisdom unto the wise, and knowledge to them that know understanding:  22 He </a:t>
            </a:r>
            <a:r>
              <a:rPr lang="en-US" sz="3600" b="1" dirty="0" err="1">
                <a:solidFill>
                  <a:prstClr val="white"/>
                </a:solidFill>
                <a:latin typeface="Georgia" panose="02040502050405020303" pitchFamily="18" charset="0"/>
              </a:rPr>
              <a:t>revealeth</a:t>
            </a:r>
            <a:r>
              <a:rPr lang="en-US" sz="3600" b="1" dirty="0">
                <a:solidFill>
                  <a:prstClr val="white"/>
                </a:solidFill>
                <a:latin typeface="Georgia" panose="02040502050405020303" pitchFamily="18" charset="0"/>
              </a:rPr>
              <a:t> the deep and secret things: he knoweth what is in the darkness, and the light dwelleth with him.  23 I thank thee, and praise thee, O thou God of my fathers, who hast given me wisdom and might, and hast made known unto me now what we desired of thee: for thou hast now made known unto us the king's matter.</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1:3   To receive the instruction of wisdom, justice, and judgment, and equity;</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21:15   For I will give you a mouth and wisdom, which all your adversaries shall not be able to gainsay nor resist.</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6:45   It is written in the prophets, And they shall be all taught of God. Every man therefore that hath heard, and hath learned of the Father, cometh unto me.</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1:17-18   That the God of our Lord Jesus Christ, the Father of glory, may give unto you the spirit of wisdom and revelation in the knowledge of him:  18 The eyes of your understanding being enlightened; that ye may know what is the hope of his calling, and what the riches of the glory of his inheritance in the saints,</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1:5   If any of you lack wisdom, let him ask of God, that giveth to all men liberally, and </a:t>
            </a:r>
            <a:r>
              <a:rPr lang="en-US" sz="6600" b="1" dirty="0" err="1">
                <a:solidFill>
                  <a:prstClr val="white"/>
                </a:solidFill>
                <a:latin typeface="Georgia" panose="02040502050405020303" pitchFamily="18" charset="0"/>
              </a:rPr>
              <a:t>upbraideth</a:t>
            </a:r>
            <a:r>
              <a:rPr lang="en-US" sz="6600" b="1" dirty="0">
                <a:solidFill>
                  <a:prstClr val="white"/>
                </a:solidFill>
                <a:latin typeface="Georgia" panose="02040502050405020303" pitchFamily="18" charset="0"/>
              </a:rPr>
              <a:t> not; and it shall be given him.</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2:7   He layeth up sound wisdom for the righteous: he is a buckler to them that walk uprightly.</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1:29-31   That no flesh should glory in his presence.  30 But of him are ye in Christ Jesus, who of God is made unto us wisdom, and righteousness, and sanctification, and redemption:  31 That, according as it is written, He that </a:t>
            </a:r>
            <a:r>
              <a:rPr kumimoji="0" lang="en-US" sz="4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glorieth</a:t>
            </a: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let him glory in the Lord.</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1:17   For therein is the righteousness of God revealed from faith to faith: as it is written, The just shall live by faith.</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3:22-23   Even the righteousness of God which is by faith of Jesus Christ unto all and upon all them that believe: for there is no difference:  23 For all have sinned, and come short of the glory of God;</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4:5-7   But to him that worketh not, but believeth on him that justifieth the ungodly, his faith is counted for righteousness.  6 Even as David also describeth the blessedness of the man, unto whom God imputeth righteousness without works,  7 Saying, Blessed are they whose iniquities are forgiven, and whose sins are covered.</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28:18   Whoso walketh uprightly shall be saved: but he that is perverse in his ways shall fall at once.</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4:1   Hear, ye children, the instruction of a father, and attend to know understanding.</a:t>
            </a:r>
            <a:endParaRPr lang="en-US" sz="7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30:5   Every word of God is pure: he is a shield unto them that put their trust in him.</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84:11   For the LORD God is a sun and shield: the LORD will give grace and glory: no good thing will he withhold from them that walk uprightly.</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144:2   My goodness, and my fortress; my high tower, and my deliverer; my shield, and he in whom I trust; who </a:t>
            </a:r>
            <a:r>
              <a:rPr kumimoji="0" lang="en-US" sz="6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subdueth</a:t>
            </a: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my people under me.</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2:8   He keepeth the paths of judgment, and </a:t>
            </a:r>
            <a:r>
              <a:rPr kumimoji="0" lang="en-US" sz="6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preserveth</a:t>
            </a: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way of his saints.</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139:14   I will praise thee; for I am fearfully and wonderfully made: marvellous are thy works; and that my soul knoweth right well.</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2:8   He keepeth the paths of judgment, and </a:t>
            </a:r>
            <a:r>
              <a:rPr kumimoji="0" lang="en-US" sz="8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preserveth</a:t>
            </a: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way of his saints.</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37:23-24   The steps of a good man are ordered by the LORD: and he delighteth in his way.  24 Though he fall, he shall not be utterly cast down: for the LORD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upholdeth</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him with his hand.</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2:9   He will keep the feet of his saints, and the wicked shall be silent in darkness; for by strength shall no man prevail.</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66:9   Which </a:t>
            </a:r>
            <a:r>
              <a:rPr kumimoji="0" lang="en-US" sz="8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holdeth</a:t>
            </a: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our soul in life, and </a:t>
            </a:r>
            <a:r>
              <a:rPr kumimoji="0" lang="en-US" sz="8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suffereth</a:t>
            </a: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not our feet to be moved.</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37:28   For the LORD loveth judgment, and </a:t>
            </a:r>
            <a:r>
              <a:rPr kumimoji="0" lang="en-US" sz="6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forsaketh</a:t>
            </a: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not his saints; they are preserved for ever: but the seed of the wicked shall be cut off.</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7:1   My son, keep my words, and lay up my commandments with thee.</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2:9   Then shalt thou understand righteousness, and judgment, and equity; yea, every good path.</a:t>
            </a:r>
          </a:p>
        </p:txBody>
      </p:sp>
    </p:spTree>
    <p:extLst>
      <p:ext uri="{BB962C8B-B14F-4D97-AF65-F5344CB8AC3E}">
        <p14:creationId xmlns:p14="http://schemas.microsoft.com/office/powerpoint/2010/main" val="125100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25:8-9   Good and upright is the LORD: therefore will he teach sinners in the way.  9 The meek will he guide in judgment: and the meek will he teach his way.</a:t>
            </a:r>
          </a:p>
        </p:txBody>
      </p:sp>
    </p:spTree>
    <p:extLst>
      <p:ext uri="{BB962C8B-B14F-4D97-AF65-F5344CB8AC3E}">
        <p14:creationId xmlns:p14="http://schemas.microsoft.com/office/powerpoint/2010/main" val="1114317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820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2:10   When wisdom entereth into thine heart, and knowledge is pleasant unto thy soul;</a:t>
            </a:r>
          </a:p>
        </p:txBody>
      </p:sp>
    </p:spTree>
    <p:extLst>
      <p:ext uri="{BB962C8B-B14F-4D97-AF65-F5344CB8AC3E}">
        <p14:creationId xmlns:p14="http://schemas.microsoft.com/office/powerpoint/2010/main" val="952237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Kings 9:36-37   Wherefore they came again, and told him. And he said, This is the word of the LORD, which he spake by his servant Elijah the </a:t>
            </a:r>
            <a:r>
              <a:rPr kumimoji="0" lang="en-US" sz="42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Tishbite</a:t>
            </a: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saying, In the portion of Jezreel shall dogs eat the flesh of Jezebel:  37 And the carcase of Jezebel shall be as dung upon the face of the field in the portion of Jezreel; so that they shall not say, This is Jezebel.</a:t>
            </a:r>
          </a:p>
        </p:txBody>
      </p:sp>
    </p:spTree>
    <p:extLst>
      <p:ext uri="{BB962C8B-B14F-4D97-AF65-F5344CB8AC3E}">
        <p14:creationId xmlns:p14="http://schemas.microsoft.com/office/powerpoint/2010/main" val="1067654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25853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2:11   Discretion shall preserve thee, understanding shall keep thee:</a:t>
            </a:r>
          </a:p>
        </p:txBody>
      </p:sp>
    </p:spTree>
    <p:extLst>
      <p:ext uri="{BB962C8B-B14F-4D97-AF65-F5344CB8AC3E}">
        <p14:creationId xmlns:p14="http://schemas.microsoft.com/office/powerpoint/2010/main" val="2597140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2:12-15   To deliver thee from the way of the evil man, from the man that speaketh froward things;  13 Who leave the paths of uprightness, to walk in the ways of darkness;  14 Who rejoice to do evil, and delight in the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frowardness</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of the wicked;  15 Whose ways are crooked, and they froward in their paths:</a:t>
            </a:r>
          </a:p>
        </p:txBody>
      </p:sp>
    </p:spTree>
    <p:extLst>
      <p:ext uri="{BB962C8B-B14F-4D97-AF65-F5344CB8AC3E}">
        <p14:creationId xmlns:p14="http://schemas.microsoft.com/office/powerpoint/2010/main" val="3909345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12:34   O generation of vipers, how can ye, being evil, speak good things? for out of the abundance of the heart the mouth speaketh.</a:t>
            </a:r>
          </a:p>
        </p:txBody>
      </p:sp>
    </p:spTree>
    <p:extLst>
      <p:ext uri="{BB962C8B-B14F-4D97-AF65-F5344CB8AC3E}">
        <p14:creationId xmlns:p14="http://schemas.microsoft.com/office/powerpoint/2010/main" val="296222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23:33   Ye serpents, ye generation of vipers, how can ye escape the damnation of hell?</a:t>
            </a:r>
          </a:p>
        </p:txBody>
      </p:sp>
    </p:spTree>
    <p:extLst>
      <p:ext uri="{BB962C8B-B14F-4D97-AF65-F5344CB8AC3E}">
        <p14:creationId xmlns:p14="http://schemas.microsoft.com/office/powerpoint/2010/main" val="2669325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3:7   Then said he to the multitude that came forth to be baptized of him, O generation of vipers, who hath warned you to flee from the wrath to come?</a:t>
            </a:r>
          </a:p>
        </p:txBody>
      </p:sp>
    </p:spTree>
    <p:extLst>
      <p:ext uri="{BB962C8B-B14F-4D97-AF65-F5344CB8AC3E}">
        <p14:creationId xmlns:p14="http://schemas.microsoft.com/office/powerpoint/2010/main" val="2025950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699"/>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30:8-10   Now go, write it before them in a table, and note it in a book, that it may be for the time to come for ever and ever:  9 That this is a rebellious people, lying children, children that will not hear the law of the LORD:  10 Which say to the seers, See not; and to the prophets, Prophesy not unto us right things, speak unto us smooth things, prophesy deceits:</a:t>
            </a:r>
          </a:p>
        </p:txBody>
      </p:sp>
    </p:spTree>
    <p:extLst>
      <p:ext uri="{BB962C8B-B14F-4D97-AF65-F5344CB8AC3E}">
        <p14:creationId xmlns:p14="http://schemas.microsoft.com/office/powerpoint/2010/main" val="116519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1:15   This is a faithful saying, and worthy of all acceptation, that Christ Jesus came into the world to save sinners; of whom I am chief.</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30:11-13   Get you out of the way, turn aside out of the path, cause the Holy One of Israel to cease from before us.  12 Wherefore thus saith the Holy One of Israel, Because ye despise this word, and trust in oppression and perverseness, and stay thereon:  13 Therefore this iniquity shall be to you as a breach ready to fall, swelling out in a high wall, whose breaking cometh suddenly at an instant.</a:t>
            </a:r>
          </a:p>
        </p:txBody>
      </p:sp>
    </p:spTree>
    <p:extLst>
      <p:ext uri="{BB962C8B-B14F-4D97-AF65-F5344CB8AC3E}">
        <p14:creationId xmlns:p14="http://schemas.microsoft.com/office/powerpoint/2010/main" val="3582803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2:16-19   To deliver thee from the strange woman, even from the stranger which </a:t>
            </a:r>
            <a:r>
              <a:rPr kumimoji="0" lang="en-US" sz="42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flattereth</a:t>
            </a: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with her words;  17 Which </a:t>
            </a:r>
            <a:r>
              <a:rPr kumimoji="0" lang="en-US" sz="42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forsaketh</a:t>
            </a: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guide of her youth, and </a:t>
            </a:r>
            <a:r>
              <a:rPr kumimoji="0" lang="en-US" sz="42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forgetteth</a:t>
            </a: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covenant of her God.  18 For her house </a:t>
            </a:r>
            <a:r>
              <a:rPr kumimoji="0" lang="en-US" sz="42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inclineth</a:t>
            </a: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unto death, and her paths unto the dead.  19 None that go unto her return again, neither take they hold of the paths of life.</a:t>
            </a:r>
          </a:p>
        </p:txBody>
      </p:sp>
    </p:spTree>
    <p:extLst>
      <p:ext uri="{BB962C8B-B14F-4D97-AF65-F5344CB8AC3E}">
        <p14:creationId xmlns:p14="http://schemas.microsoft.com/office/powerpoint/2010/main" val="6377312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5:3-5   For the lips of a strange woman drop as an honeycomb, and her mouth is smoother than oil:  4 But her end is bitter as wormwood, sharp as a twoedged sword.  5 Her feet go down to death; her steps take hold on hell.</a:t>
            </a:r>
          </a:p>
        </p:txBody>
      </p:sp>
    </p:spTree>
    <p:extLst>
      <p:ext uri="{BB962C8B-B14F-4D97-AF65-F5344CB8AC3E}">
        <p14:creationId xmlns:p14="http://schemas.microsoft.com/office/powerpoint/2010/main" val="2602216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5:6-7   Lest thou shouldest ponder the path of life, her ways are moveable, that thou canst not know them.  7 Hear me now therefore, O ye children, and depart not from the words of my mouth.</a:t>
            </a:r>
          </a:p>
        </p:txBody>
      </p:sp>
    </p:spTree>
    <p:extLst>
      <p:ext uri="{BB962C8B-B14F-4D97-AF65-F5344CB8AC3E}">
        <p14:creationId xmlns:p14="http://schemas.microsoft.com/office/powerpoint/2010/main" val="1730169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6589"/>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5:8   Remove thy way far from her, and come not nigh the door of her house:</a:t>
            </a:r>
          </a:p>
        </p:txBody>
      </p:sp>
    </p:spTree>
    <p:extLst>
      <p:ext uri="{BB962C8B-B14F-4D97-AF65-F5344CB8AC3E}">
        <p14:creationId xmlns:p14="http://schemas.microsoft.com/office/powerpoint/2010/main" val="19242504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5:18-20   Let thy fountain be blessed: and rejoice with the wife of thy youth.  19 Let her be as the loving hind and pleasant roe; let her breasts satisfy thee at all times; and be thou ravished always with her love.  20 And why wilt thou, my son, be ravished with a strange woman, and embrace the bosom of a stranger?</a:t>
            </a:r>
          </a:p>
        </p:txBody>
      </p:sp>
    </p:spTree>
    <p:extLst>
      <p:ext uri="{BB962C8B-B14F-4D97-AF65-F5344CB8AC3E}">
        <p14:creationId xmlns:p14="http://schemas.microsoft.com/office/powerpoint/2010/main" val="3393465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6:23-25   For the commandment is a lamp; and the law is light; and reproofs of instruction are the way of life:  24 To keep thee from the evil woman, from the flattery of the tongue of a strange woman.  25 Lust not after her beauty in thine heart; neither let her take thee with her eyelids.</a:t>
            </a:r>
          </a:p>
        </p:txBody>
      </p:sp>
    </p:spTree>
    <p:extLst>
      <p:ext uri="{BB962C8B-B14F-4D97-AF65-F5344CB8AC3E}">
        <p14:creationId xmlns:p14="http://schemas.microsoft.com/office/powerpoint/2010/main" val="3783825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Nehemiah 13:26-27   Did not Solomon king of Israel sin by these things? yet among many nations was there no king like him, who was beloved of his God, and God made him king over all Israel: nevertheless even him did outlandish women cause to sin.  27 Shall we then hearken unto you to do all this great evil, to transgress against our God in marrying strange wives?</a:t>
            </a:r>
          </a:p>
        </p:txBody>
      </p:sp>
    </p:spTree>
    <p:extLst>
      <p:ext uri="{BB962C8B-B14F-4D97-AF65-F5344CB8AC3E}">
        <p14:creationId xmlns:p14="http://schemas.microsoft.com/office/powerpoint/2010/main" val="3375886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7:26   And I find more bitter than death the woman, whose heart is snares and nets, and her hands as bands: whoso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pleaseth</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God shall escape from her; but the sinner shall be taken by her.</a:t>
            </a:r>
          </a:p>
        </p:txBody>
      </p:sp>
    </p:spTree>
    <p:extLst>
      <p:ext uri="{BB962C8B-B14F-4D97-AF65-F5344CB8AC3E}">
        <p14:creationId xmlns:p14="http://schemas.microsoft.com/office/powerpoint/2010/main" val="32851238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2:20-22   That thou mayest walk in the way of good men, and keep the paths of the righteous.  21 For the upright shall dwell in the land, and the perfect shall remain in it.  22 But the wicked shall be cut off from the earth, and the transgressors shall be rooted out of it.</a:t>
            </a:r>
          </a:p>
        </p:txBody>
      </p:sp>
    </p:spTree>
    <p:extLst>
      <p:ext uri="{BB962C8B-B14F-4D97-AF65-F5344CB8AC3E}">
        <p14:creationId xmlns:p14="http://schemas.microsoft.com/office/powerpoint/2010/main" val="124647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740307"/>
          </a:xfrm>
          <a:prstGeom prst="rect">
            <a:avLst/>
          </a:prstGeom>
        </p:spPr>
        <p:txBody>
          <a:bodyPr wrap="square">
            <a:spAutoFit/>
          </a:bodyPr>
          <a:lstStyle/>
          <a:p>
            <a:pPr algn="just"/>
            <a:r>
              <a:rPr lang="en-US" sz="5200" b="1" dirty="0">
                <a:solidFill>
                  <a:schemeClr val="bg1"/>
                </a:solidFill>
                <a:latin typeface="Georgia" panose="02040502050405020303" pitchFamily="18" charset="0"/>
              </a:rPr>
              <a:t>John 12:46-47   I am come a light into the world, that whosoever believeth on me should not abide in darkness.  47 And if any man hear my words, and believe not, I judge him not: for I came not to judge the world, but to save the world.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12:48   He that rejecteth me, and receiveth not my words, hath one that judgeth him: the word that I have spoken, the same shall judge him in the last day.</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48056</TotalTime>
  <Words>3530</Words>
  <Application>Microsoft Office PowerPoint</Application>
  <PresentationFormat>Widescreen</PresentationFormat>
  <Paragraphs>157</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442</cp:revision>
  <cp:lastPrinted>2020-01-28T17:57:24Z</cp:lastPrinted>
  <dcterms:created xsi:type="dcterms:W3CDTF">2019-08-31T20:33:16Z</dcterms:created>
  <dcterms:modified xsi:type="dcterms:W3CDTF">2021-03-06T16:48:30Z</dcterms:modified>
</cp:coreProperties>
</file>