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2" r:id="rId6"/>
    <p:sldId id="533" r:id="rId7"/>
    <p:sldId id="534" r:id="rId8"/>
    <p:sldId id="546" r:id="rId9"/>
    <p:sldId id="548" r:id="rId10"/>
    <p:sldId id="552" r:id="rId11"/>
    <p:sldId id="553" r:id="rId12"/>
    <p:sldId id="559" r:id="rId13"/>
    <p:sldId id="560" r:id="rId14"/>
    <p:sldId id="562" r:id="rId15"/>
    <p:sldId id="564" r:id="rId16"/>
    <p:sldId id="567" r:id="rId17"/>
    <p:sldId id="569" r:id="rId18"/>
    <p:sldId id="570" r:id="rId19"/>
    <p:sldId id="573" r:id="rId20"/>
    <p:sldId id="574" r:id="rId21"/>
    <p:sldId id="575" r:id="rId22"/>
    <p:sldId id="577" r:id="rId23"/>
    <p:sldId id="648" r:id="rId24"/>
    <p:sldId id="578" r:id="rId25"/>
    <p:sldId id="649" r:id="rId26"/>
    <p:sldId id="579" r:id="rId27"/>
    <p:sldId id="650" r:id="rId28"/>
    <p:sldId id="580" r:id="rId29"/>
    <p:sldId id="601" r:id="rId30"/>
    <p:sldId id="602" r:id="rId31"/>
    <p:sldId id="603" r:id="rId32"/>
    <p:sldId id="604" r:id="rId33"/>
    <p:sldId id="605" r:id="rId34"/>
    <p:sldId id="606" r:id="rId35"/>
    <p:sldId id="607" r:id="rId36"/>
    <p:sldId id="608" r:id="rId37"/>
    <p:sldId id="609" r:id="rId38"/>
    <p:sldId id="610" r:id="rId39"/>
    <p:sldId id="611" r:id="rId40"/>
    <p:sldId id="587" r:id="rId41"/>
    <p:sldId id="612" r:id="rId42"/>
    <p:sldId id="613" r:id="rId43"/>
    <p:sldId id="614" r:id="rId44"/>
    <p:sldId id="615" r:id="rId45"/>
    <p:sldId id="619" r:id="rId46"/>
    <p:sldId id="620" r:id="rId47"/>
    <p:sldId id="621" r:id="rId48"/>
    <p:sldId id="622" r:id="rId49"/>
    <p:sldId id="623" r:id="rId50"/>
    <p:sldId id="624" r:id="rId51"/>
    <p:sldId id="625" r:id="rId52"/>
    <p:sldId id="626" r:id="rId53"/>
    <p:sldId id="627" r:id="rId5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57" d="100"/>
          <a:sy n="157" d="100"/>
        </p:scale>
        <p:origin x="15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4:14   And the anger of the LORD was kindled against Moses, and he said, Is not Aaron the Levite thy brother? I know that he can speak well. And also, behold, he cometh forth to meet thee: and when he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thee, he will be glad in his heart.</a:t>
            </a: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6:13   And the LORD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unto Moses and unto Aaron, and gave them a charge unto the children of Israel, and unto Pharaoh king of Egypt, to bring the children of Israel out of the land of Egypt.</a:t>
            </a: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21440"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27:18-19   And the LORD said unto Moses, Take thee Joshua the son of Nun, a man in whom is the spirit, and lay thine hand upon him;  19 And set him before </a:t>
            </a:r>
            <a:r>
              <a:rPr lang="en-US" sz="4800" b="1" dirty="0" err="1">
                <a:solidFill>
                  <a:prstClr val="white"/>
                </a:solidFill>
                <a:latin typeface="Georgia" panose="02040502050405020303" pitchFamily="18" charset="0"/>
              </a:rPr>
              <a:t>Eleazar</a:t>
            </a:r>
            <a:r>
              <a:rPr lang="en-US" sz="4800" b="1" dirty="0">
                <a:solidFill>
                  <a:prstClr val="white"/>
                </a:solidFill>
                <a:latin typeface="Georgia" panose="02040502050405020303" pitchFamily="18" charset="0"/>
              </a:rPr>
              <a:t> the priest, and before all the congregation; and give him a charge in their sight.</a:t>
            </a: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32:44   And Moses came and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all the words of this song in the ears of the people, he, and </a:t>
            </a:r>
            <a:r>
              <a:rPr lang="en-US" sz="5400" b="1" dirty="0" err="1">
                <a:solidFill>
                  <a:prstClr val="white"/>
                </a:solidFill>
                <a:latin typeface="Georgia" panose="02040502050405020303" pitchFamily="18" charset="0"/>
              </a:rPr>
              <a:t>Hoshea</a:t>
            </a:r>
            <a:r>
              <a:rPr lang="en-US" sz="5400" b="1" dirty="0">
                <a:solidFill>
                  <a:prstClr val="white"/>
                </a:solidFill>
                <a:latin typeface="Georgia" panose="02040502050405020303" pitchFamily="18" charset="0"/>
              </a:rPr>
              <a:t> the son of Nun.</a:t>
            </a: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33:11   And the LORD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unto Moses face to face, as a man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 unto his friend. And he turned again into the camp: but his servant Joshua, the son of Nun, a young man, departed not out of the tabernacle.</a:t>
            </a: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754326"/>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13:8   Of the tribe of Ephraim, </a:t>
            </a:r>
            <a:r>
              <a:rPr lang="en-US" sz="5400" b="1" dirty="0" err="1">
                <a:solidFill>
                  <a:prstClr val="white"/>
                </a:solidFill>
                <a:latin typeface="Georgia" panose="02040502050405020303" pitchFamily="18" charset="0"/>
              </a:rPr>
              <a:t>Oshea</a:t>
            </a:r>
            <a:r>
              <a:rPr lang="en-US" sz="5400" b="1" dirty="0">
                <a:solidFill>
                  <a:prstClr val="white"/>
                </a:solidFill>
                <a:latin typeface="Georgia" panose="02040502050405020303" pitchFamily="18" charset="0"/>
              </a:rPr>
              <a:t> the son of Nun.</a:t>
            </a: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13:16   These are the names of the men which Moses sent to spy out the land. And Moses called </a:t>
            </a:r>
            <a:r>
              <a:rPr lang="en-US" sz="5400" b="1" dirty="0" err="1">
                <a:solidFill>
                  <a:prstClr val="white"/>
                </a:solidFill>
                <a:latin typeface="Georgia" panose="02040502050405020303" pitchFamily="18" charset="0"/>
              </a:rPr>
              <a:t>Oshea</a:t>
            </a:r>
            <a:r>
              <a:rPr lang="en-US" sz="5400" b="1" dirty="0">
                <a:solidFill>
                  <a:prstClr val="white"/>
                </a:solidFill>
                <a:latin typeface="Georgia" panose="02040502050405020303" pitchFamily="18" charset="0"/>
              </a:rPr>
              <a:t> the son of Nun Jehoshua.</a:t>
            </a: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7:45   Which also our fathers that came after brought in with Jesus into the possession of the Gentiles, whom God </a:t>
            </a:r>
            <a:r>
              <a:rPr lang="en-US" sz="5400" b="1" dirty="0" err="1">
                <a:solidFill>
                  <a:prstClr val="white"/>
                </a:solidFill>
                <a:latin typeface="Georgia" panose="02040502050405020303" pitchFamily="18" charset="0"/>
              </a:rPr>
              <a:t>drave</a:t>
            </a:r>
            <a:r>
              <a:rPr lang="en-US" sz="5400" b="1" dirty="0">
                <a:solidFill>
                  <a:prstClr val="white"/>
                </a:solidFill>
                <a:latin typeface="Georgia" panose="02040502050405020303" pitchFamily="18" charset="0"/>
              </a:rPr>
              <a:t> out before the face of our fathers, unto the days of David;</a:t>
            </a: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4:8   For if Jesus had given them rest, then would he not afterward have spoken of another day.</a:t>
            </a: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Joshua 24:15   And if it seem evil unto you to serve the LORD, choose you this day whom ye will serve; whether the gods which your fathers served that were on the other side of the flood, or the gods of the Amorites, in whose land ye dwell: but as for me and my house, we will serve the LORD.</a:t>
            </a: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Leaders of Israel</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And Judah</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2:11-13   And the children of Israel did evil in the sight of the LORD, and served </a:t>
            </a:r>
            <a:r>
              <a:rPr lang="en-US" sz="4000" b="1" dirty="0" err="1">
                <a:solidFill>
                  <a:prstClr val="white"/>
                </a:solidFill>
                <a:latin typeface="Georgia" panose="02040502050405020303" pitchFamily="18" charset="0"/>
              </a:rPr>
              <a:t>Baalim</a:t>
            </a:r>
            <a:r>
              <a:rPr lang="en-US" sz="4000" b="1" dirty="0">
                <a:solidFill>
                  <a:prstClr val="white"/>
                </a:solidFill>
                <a:latin typeface="Georgia" panose="02040502050405020303" pitchFamily="18" charset="0"/>
              </a:rPr>
              <a:t>:  12 And they forsook the LORD God of their fathers, which brought them out of the land of Egypt, and followed other gods, of the gods of the people that were round about them, and bowed themselves unto them, and provoked the LORD to anger.  13 And they forsook the LORD, and served Baal and </a:t>
            </a:r>
            <a:r>
              <a:rPr lang="en-US" sz="4000" b="1" dirty="0" err="1">
                <a:solidFill>
                  <a:prstClr val="white"/>
                </a:solidFill>
                <a:latin typeface="Georgia" panose="02040502050405020303" pitchFamily="18" charset="0"/>
              </a:rPr>
              <a:t>Ashtaroth</a:t>
            </a:r>
            <a:r>
              <a:rPr lang="en-US" sz="4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887" y="0"/>
            <a:ext cx="7040880" cy="6462701"/>
          </a:xfrm>
          <a:prstGeom prst="rect">
            <a:avLst/>
          </a:prstGeom>
        </p:spPr>
      </p:pic>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3:16-17   But Ehud made him a dagger which had two edges, of a cubit length; and he did gird it under his raiment upon his right thigh.  17 And he brought the present unto </a:t>
            </a:r>
            <a:r>
              <a:rPr lang="en-US" sz="4800" b="1" dirty="0" err="1">
                <a:solidFill>
                  <a:prstClr val="white"/>
                </a:solidFill>
                <a:latin typeface="Georgia" panose="02040502050405020303" pitchFamily="18" charset="0"/>
              </a:rPr>
              <a:t>Eglon</a:t>
            </a:r>
            <a:r>
              <a:rPr lang="en-US" sz="4800" b="1" dirty="0">
                <a:solidFill>
                  <a:prstClr val="white"/>
                </a:solidFill>
                <a:latin typeface="Georgia" panose="02040502050405020303" pitchFamily="18" charset="0"/>
              </a:rPr>
              <a:t> king of Moab: and </a:t>
            </a:r>
            <a:r>
              <a:rPr lang="en-US" sz="4800" b="1" dirty="0" err="1">
                <a:solidFill>
                  <a:prstClr val="white"/>
                </a:solidFill>
                <a:latin typeface="Georgia" panose="02040502050405020303" pitchFamily="18" charset="0"/>
              </a:rPr>
              <a:t>Eglon</a:t>
            </a:r>
            <a:r>
              <a:rPr lang="en-US" sz="4800" b="1" dirty="0">
                <a:solidFill>
                  <a:prstClr val="white"/>
                </a:solidFill>
                <a:latin typeface="Georgia" panose="02040502050405020303" pitchFamily="18" charset="0"/>
              </a:rPr>
              <a:t> was a very fat man.</a:t>
            </a: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887" y="0"/>
            <a:ext cx="7040880" cy="6462701"/>
          </a:xfrm>
          <a:prstGeom prst="rect">
            <a:avLst/>
          </a:prstGeom>
        </p:spPr>
      </p:pic>
    </p:spTree>
    <p:extLst>
      <p:ext uri="{BB962C8B-B14F-4D97-AF65-F5344CB8AC3E}">
        <p14:creationId xmlns:p14="http://schemas.microsoft.com/office/powerpoint/2010/main" val="1290765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Judges 10:1   And after Abimelech there arose to defend Israel </a:t>
            </a:r>
            <a:r>
              <a:rPr lang="en-US" sz="6000" b="1" dirty="0" err="1">
                <a:solidFill>
                  <a:prstClr val="white"/>
                </a:solidFill>
                <a:latin typeface="Georgia" panose="02040502050405020303" pitchFamily="18" charset="0"/>
              </a:rPr>
              <a:t>Tola</a:t>
            </a:r>
            <a:r>
              <a:rPr lang="en-US" sz="6000" b="1" dirty="0">
                <a:solidFill>
                  <a:prstClr val="white"/>
                </a:solidFill>
                <a:latin typeface="Georgia" panose="02040502050405020303" pitchFamily="18" charset="0"/>
              </a:rPr>
              <a:t> the son of </a:t>
            </a:r>
            <a:r>
              <a:rPr lang="en-US" sz="6000" b="1" dirty="0" err="1">
                <a:solidFill>
                  <a:prstClr val="white"/>
                </a:solidFill>
                <a:latin typeface="Georgia" panose="02040502050405020303" pitchFamily="18" charset="0"/>
              </a:rPr>
              <a:t>Puah</a:t>
            </a:r>
            <a:r>
              <a:rPr lang="en-US" sz="6000" b="1" dirty="0">
                <a:solidFill>
                  <a:prstClr val="white"/>
                </a:solidFill>
                <a:latin typeface="Georgia" panose="02040502050405020303" pitchFamily="18" charset="0"/>
              </a:rPr>
              <a:t>, the son of Dodo, a man of Issachar; and he dwelt in Shamir in mount Ephraim.</a:t>
            </a: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887" y="0"/>
            <a:ext cx="7040880" cy="6462701"/>
          </a:xfrm>
          <a:prstGeom prst="rect">
            <a:avLst/>
          </a:prstGeom>
        </p:spPr>
      </p:pic>
    </p:spTree>
    <p:extLst>
      <p:ext uri="{BB962C8B-B14F-4D97-AF65-F5344CB8AC3E}">
        <p14:creationId xmlns:p14="http://schemas.microsoft.com/office/powerpoint/2010/main" val="4284269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Judges 11:1   Now Jephthah the </a:t>
            </a:r>
            <a:r>
              <a:rPr lang="en-US" sz="5400" b="1" dirty="0" err="1">
                <a:solidFill>
                  <a:prstClr val="white"/>
                </a:solidFill>
                <a:latin typeface="Georgia" panose="02040502050405020303" pitchFamily="18" charset="0"/>
              </a:rPr>
              <a:t>Gileadite</a:t>
            </a:r>
            <a:r>
              <a:rPr lang="en-US" sz="5400" b="1" dirty="0">
                <a:solidFill>
                  <a:prstClr val="white"/>
                </a:solidFill>
                <a:latin typeface="Georgia" panose="02040502050405020303" pitchFamily="18" charset="0"/>
              </a:rPr>
              <a:t> was a mighty man of </a:t>
            </a:r>
            <a:r>
              <a:rPr lang="en-US" sz="5400" b="1" dirty="0" err="1">
                <a:solidFill>
                  <a:prstClr val="white"/>
                </a:solidFill>
                <a:latin typeface="Georgia" panose="02040502050405020303" pitchFamily="18" charset="0"/>
              </a:rPr>
              <a:t>valour</a:t>
            </a:r>
            <a:r>
              <a:rPr lang="en-US" sz="5400" b="1" dirty="0">
                <a:solidFill>
                  <a:prstClr val="white"/>
                </a:solidFill>
                <a:latin typeface="Georgia" panose="02040502050405020303" pitchFamily="18" charset="0"/>
              </a:rPr>
              <a:t>, and he was the son of an harlot: and Gilead begat Jephthah.</a:t>
            </a: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887" y="0"/>
            <a:ext cx="7040880" cy="6462701"/>
          </a:xfrm>
          <a:prstGeom prst="rect">
            <a:avLst/>
          </a:prstGeom>
        </p:spPr>
      </p:pic>
    </p:spTree>
    <p:extLst>
      <p:ext uri="{BB962C8B-B14F-4D97-AF65-F5344CB8AC3E}">
        <p14:creationId xmlns:p14="http://schemas.microsoft.com/office/powerpoint/2010/main" val="1954765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1 Samuel 8:1   And it came to pass, when Samuel was old, that he made his sons judges over Israel.</a:t>
            </a: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8:3   And his sons walked not in his ways, but turned aside after lucre, and took bribes, and perverted judgment.</a:t>
            </a: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17:5   Neither shall thy name any more be called Abram, but thy name shall be Abraham; for a father of many nations have I made thee.</a:t>
            </a: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8:4-5   Then all the elders of Israel gathered themselves together, and came to Samuel unto Ramah,  5 And said unto him, Behold, thou art old, and thy sons walk not in thy ways: now make us a king to judge us like all the nations.</a:t>
            </a: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Ruth 4:17   And the women her </a:t>
            </a:r>
            <a:r>
              <a:rPr lang="en-US" sz="5400" b="1" dirty="0" err="1">
                <a:solidFill>
                  <a:prstClr val="white"/>
                </a:solidFill>
                <a:latin typeface="Georgia" panose="02040502050405020303" pitchFamily="18" charset="0"/>
              </a:rPr>
              <a:t>neighbours</a:t>
            </a:r>
            <a:r>
              <a:rPr lang="en-US" sz="5400" b="1" dirty="0">
                <a:solidFill>
                  <a:prstClr val="white"/>
                </a:solidFill>
                <a:latin typeface="Georgia" panose="02040502050405020303" pitchFamily="18" charset="0"/>
              </a:rPr>
              <a:t> gave it a name, saying, There is a son born to Naomi; and they called his name Obed: he is the father of Jesse, the father of David.</a:t>
            </a: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5:5   And one of the elders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me, Weep not: behold, the Lion of the tribe of Juda, the Root of David, hath prevailed to open the book, and to loose the seven seals thereof.</a:t>
            </a: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Kings 11:43   And Solomon slept with his fathers, and was buried in the city of David his father: and </a:t>
            </a:r>
            <a:r>
              <a:rPr lang="en-US" sz="6000" b="1" dirty="0" err="1">
                <a:solidFill>
                  <a:prstClr val="white"/>
                </a:solidFill>
                <a:latin typeface="Georgia" panose="02040502050405020303" pitchFamily="18" charset="0"/>
              </a:rPr>
              <a:t>Rehoboam</a:t>
            </a:r>
            <a:r>
              <a:rPr lang="en-US" sz="6000" b="1" dirty="0">
                <a:solidFill>
                  <a:prstClr val="white"/>
                </a:solidFill>
                <a:latin typeface="Georgia" panose="02040502050405020303" pitchFamily="18" charset="0"/>
              </a:rPr>
              <a:t> his son reigned in his stead.</a:t>
            </a: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15:5   Because David did that which was right in the eyes of the LORD, and turned not aside from any thing that he commanded him all the days of his life, save only in the matter of Uriah the Hittite.</a:t>
            </a:r>
          </a:p>
        </p:txBody>
      </p:sp>
    </p:spTree>
    <p:extLst>
      <p:ext uri="{BB962C8B-B14F-4D97-AF65-F5344CB8AC3E}">
        <p14:creationId xmlns:p14="http://schemas.microsoft.com/office/powerpoint/2010/main" val="2621913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21:5-6   </a:t>
            </a:r>
            <a:r>
              <a:rPr lang="en-US" sz="4400" b="1" dirty="0" err="1">
                <a:solidFill>
                  <a:prstClr val="white"/>
                </a:solidFill>
                <a:latin typeface="Georgia" panose="02040502050405020303" pitchFamily="18" charset="0"/>
              </a:rPr>
              <a:t>Jehoram</a:t>
            </a:r>
            <a:r>
              <a:rPr lang="en-US" sz="4400" b="1" dirty="0">
                <a:solidFill>
                  <a:prstClr val="white"/>
                </a:solidFill>
                <a:latin typeface="Georgia" panose="02040502050405020303" pitchFamily="18" charset="0"/>
              </a:rPr>
              <a:t> was thirty and two years old when he began to reign, and he reigned eight years in Jerusalem.  6 And he walked in the way of the kings of Israel, like as did the house of Ahab: for he had the daughter of Ahab to wife: and he wrought that which was evil in the eyes of the LORD.</a:t>
            </a:r>
          </a:p>
        </p:txBody>
      </p:sp>
    </p:spTree>
    <p:extLst>
      <p:ext uri="{BB962C8B-B14F-4D97-AF65-F5344CB8AC3E}">
        <p14:creationId xmlns:p14="http://schemas.microsoft.com/office/powerpoint/2010/main" val="591996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14:22-23   And Judah did evil in the sight of the LORD, and they provoked him to jealousy with their sins which they had committed, above all that their fathers had done.  23 For they also built them high places, and images, and groves, on every high hill, and under every green tree.</a:t>
            </a:r>
          </a:p>
        </p:txBody>
      </p:sp>
    </p:spTree>
    <p:extLst>
      <p:ext uri="{BB962C8B-B14F-4D97-AF65-F5344CB8AC3E}">
        <p14:creationId xmlns:p14="http://schemas.microsoft.com/office/powerpoint/2010/main" val="1277033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14:24   And there were also sodomites in the land: and they did according to all the abominations of the nations which the LORD cast out before the children of Israel.</a:t>
            </a: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15:11-13   And Asa did that which was right in the eyes of the LORD, as did David his father.  12 And he took away the sodomites out of the land, and removed all the idols that his fathers had made.  13 And also </a:t>
            </a:r>
            <a:r>
              <a:rPr lang="en-US" sz="4000" b="1" dirty="0" err="1">
                <a:solidFill>
                  <a:prstClr val="white"/>
                </a:solidFill>
                <a:latin typeface="Georgia" panose="02040502050405020303" pitchFamily="18" charset="0"/>
              </a:rPr>
              <a:t>Maachah</a:t>
            </a:r>
            <a:r>
              <a:rPr lang="en-US" sz="4000" b="1" dirty="0">
                <a:solidFill>
                  <a:prstClr val="white"/>
                </a:solidFill>
                <a:latin typeface="Georgia" panose="02040502050405020303" pitchFamily="18" charset="0"/>
              </a:rPr>
              <a:t> his mother, even her he removed from being queen, because she had made an idol in a grove; and Asa destroyed her idol, and burnt it by the brook </a:t>
            </a:r>
            <a:r>
              <a:rPr lang="en-US" sz="4000" b="1" dirty="0" err="1">
                <a:solidFill>
                  <a:prstClr val="white"/>
                </a:solidFill>
                <a:latin typeface="Georgia" panose="02040502050405020303" pitchFamily="18" charset="0"/>
              </a:rPr>
              <a:t>Kidron</a:t>
            </a:r>
            <a:r>
              <a:rPr lang="en-US" sz="4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19:1-2   And Jehoshaphat the king of Judah returned to his house in peace to Jerusalem.  2 And Jehu the son of </a:t>
            </a:r>
            <a:r>
              <a:rPr lang="en-US" sz="4400" b="1" dirty="0" err="1">
                <a:solidFill>
                  <a:prstClr val="white"/>
                </a:solidFill>
                <a:latin typeface="Georgia" panose="02040502050405020303" pitchFamily="18" charset="0"/>
              </a:rPr>
              <a:t>Hanani</a:t>
            </a:r>
            <a:r>
              <a:rPr lang="en-US" sz="4400" b="1" dirty="0">
                <a:solidFill>
                  <a:prstClr val="white"/>
                </a:solidFill>
                <a:latin typeface="Georgia" panose="02040502050405020303" pitchFamily="18" charset="0"/>
              </a:rPr>
              <a:t> the seer went out to meet him, and said to king Jehoshaphat, </a:t>
            </a:r>
            <a:r>
              <a:rPr lang="en-US" sz="4400" b="1" dirty="0" err="1">
                <a:solidFill>
                  <a:prstClr val="white"/>
                </a:solidFill>
                <a:latin typeface="Georgia" panose="02040502050405020303" pitchFamily="18" charset="0"/>
              </a:rPr>
              <a:t>Shouldest</a:t>
            </a:r>
            <a:r>
              <a:rPr lang="en-US" sz="4400" b="1" dirty="0">
                <a:solidFill>
                  <a:prstClr val="white"/>
                </a:solidFill>
                <a:latin typeface="Georgia" panose="02040502050405020303" pitchFamily="18" charset="0"/>
              </a:rPr>
              <a:t> thou help the ungodly, and love them that hate the LORD? therefore is wrath upon thee from before the LORD.</a:t>
            </a:r>
          </a:p>
        </p:txBody>
      </p:sp>
    </p:spTree>
    <p:extLst>
      <p:ext uri="{BB962C8B-B14F-4D97-AF65-F5344CB8AC3E}">
        <p14:creationId xmlns:p14="http://schemas.microsoft.com/office/powerpoint/2010/main" val="2491469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32:27-28   And he said unto him, What is thy name? And he said, Jacob.  28 And he said, Thy name shall be called no more Jacob, but Israel: for as a prince hast thou power with God and with men, and hast prevailed.</a:t>
            </a: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2 Chronicles 20:35-37   And after this did Jehoshaphat king of Judah join himself with </a:t>
            </a:r>
            <a:r>
              <a:rPr lang="en-US" sz="3600" b="1" dirty="0" err="1">
                <a:solidFill>
                  <a:prstClr val="white"/>
                </a:solidFill>
                <a:latin typeface="Georgia" panose="02040502050405020303" pitchFamily="18" charset="0"/>
              </a:rPr>
              <a:t>Ahaziah</a:t>
            </a:r>
            <a:r>
              <a:rPr lang="en-US" sz="3600" b="1" dirty="0">
                <a:solidFill>
                  <a:prstClr val="white"/>
                </a:solidFill>
                <a:latin typeface="Georgia" panose="02040502050405020303" pitchFamily="18" charset="0"/>
              </a:rPr>
              <a:t> king of Israel, who did very wickedly:  36 And he joined himself with him to make ships to go to </a:t>
            </a:r>
            <a:r>
              <a:rPr lang="en-US" sz="3600" b="1" dirty="0" err="1">
                <a:solidFill>
                  <a:prstClr val="white"/>
                </a:solidFill>
                <a:latin typeface="Georgia" panose="02040502050405020303" pitchFamily="18" charset="0"/>
              </a:rPr>
              <a:t>Tarshish</a:t>
            </a:r>
            <a:r>
              <a:rPr lang="en-US" sz="3600" b="1" dirty="0">
                <a:solidFill>
                  <a:prstClr val="white"/>
                </a:solidFill>
                <a:latin typeface="Georgia" panose="02040502050405020303" pitchFamily="18" charset="0"/>
              </a:rPr>
              <a:t>: and they made the ships in </a:t>
            </a:r>
            <a:r>
              <a:rPr lang="en-US" sz="3600" b="1" dirty="0" err="1">
                <a:solidFill>
                  <a:prstClr val="white"/>
                </a:solidFill>
                <a:latin typeface="Georgia" panose="02040502050405020303" pitchFamily="18" charset="0"/>
              </a:rPr>
              <a:t>Ezion-geber</a:t>
            </a:r>
            <a:r>
              <a:rPr lang="en-US" sz="3600" b="1" dirty="0">
                <a:solidFill>
                  <a:prstClr val="white"/>
                </a:solidFill>
                <a:latin typeface="Georgia" panose="02040502050405020303" pitchFamily="18" charset="0"/>
              </a:rPr>
              <a:t>.  37 Then Eliezer the son of </a:t>
            </a:r>
            <a:r>
              <a:rPr lang="en-US" sz="3600" b="1" dirty="0" err="1">
                <a:solidFill>
                  <a:prstClr val="white"/>
                </a:solidFill>
                <a:latin typeface="Georgia" panose="02040502050405020303" pitchFamily="18" charset="0"/>
              </a:rPr>
              <a:t>Dodavah</a:t>
            </a:r>
            <a:r>
              <a:rPr lang="en-US" sz="3600" b="1" dirty="0">
                <a:solidFill>
                  <a:prstClr val="white"/>
                </a:solidFill>
                <a:latin typeface="Georgia" panose="02040502050405020303" pitchFamily="18" charset="0"/>
              </a:rPr>
              <a:t> of </a:t>
            </a:r>
            <a:r>
              <a:rPr lang="en-US" sz="3600" b="1" dirty="0" err="1">
                <a:solidFill>
                  <a:prstClr val="white"/>
                </a:solidFill>
                <a:latin typeface="Georgia" panose="02040502050405020303" pitchFamily="18" charset="0"/>
              </a:rPr>
              <a:t>Mareshah</a:t>
            </a:r>
            <a:r>
              <a:rPr lang="en-US" sz="3600" b="1" dirty="0">
                <a:solidFill>
                  <a:prstClr val="white"/>
                </a:solidFill>
                <a:latin typeface="Georgia" panose="02040502050405020303" pitchFamily="18" charset="0"/>
              </a:rPr>
              <a:t> prophesied against Jehoshaphat, saying, Because thou hast joined thyself with </a:t>
            </a:r>
            <a:r>
              <a:rPr lang="en-US" sz="3600" b="1" dirty="0" err="1">
                <a:solidFill>
                  <a:prstClr val="white"/>
                </a:solidFill>
                <a:latin typeface="Georgia" panose="02040502050405020303" pitchFamily="18" charset="0"/>
              </a:rPr>
              <a:t>Ahaziah</a:t>
            </a:r>
            <a:r>
              <a:rPr lang="en-US" sz="3600" b="1" dirty="0">
                <a:solidFill>
                  <a:prstClr val="white"/>
                </a:solidFill>
                <a:latin typeface="Georgia" panose="02040502050405020303" pitchFamily="18" charset="0"/>
              </a:rPr>
              <a:t>, the LORD hath broken thy works. And the ships were broken, that they were not able to go to </a:t>
            </a:r>
            <a:r>
              <a:rPr lang="en-US" sz="3600" b="1" dirty="0" err="1">
                <a:solidFill>
                  <a:prstClr val="white"/>
                </a:solidFill>
                <a:latin typeface="Georgia" panose="02040502050405020303" pitchFamily="18" charset="0"/>
              </a:rPr>
              <a:t>Tarshish</a:t>
            </a:r>
            <a:r>
              <a:rPr lang="en-US" sz="36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8:26   Two and twenty years old was </a:t>
            </a:r>
            <a:r>
              <a:rPr lang="en-US" sz="5400" b="1" dirty="0" err="1">
                <a:solidFill>
                  <a:prstClr val="white"/>
                </a:solidFill>
                <a:latin typeface="Georgia" panose="02040502050405020303" pitchFamily="18" charset="0"/>
              </a:rPr>
              <a:t>Ahaziah</a:t>
            </a:r>
            <a:r>
              <a:rPr lang="en-US" sz="5400" b="1" dirty="0">
                <a:solidFill>
                  <a:prstClr val="white"/>
                </a:solidFill>
                <a:latin typeface="Georgia" panose="02040502050405020303" pitchFamily="18" charset="0"/>
              </a:rPr>
              <a:t> when he began to reign; and he reigned one year in Jerusalem. And his mother's name was </a:t>
            </a:r>
            <a:r>
              <a:rPr lang="en-US" sz="5400" b="1" dirty="0" err="1">
                <a:solidFill>
                  <a:prstClr val="white"/>
                </a:solidFill>
                <a:latin typeface="Georgia" panose="02040502050405020303" pitchFamily="18" charset="0"/>
              </a:rPr>
              <a:t>Athaliah</a:t>
            </a:r>
            <a:r>
              <a:rPr lang="en-US" sz="5400" b="1" dirty="0">
                <a:solidFill>
                  <a:prstClr val="white"/>
                </a:solidFill>
                <a:latin typeface="Georgia" panose="02040502050405020303" pitchFamily="18" charset="0"/>
              </a:rPr>
              <a:t>, the daughter of </a:t>
            </a:r>
            <a:r>
              <a:rPr lang="en-US" sz="5400" b="1" dirty="0" err="1">
                <a:solidFill>
                  <a:prstClr val="white"/>
                </a:solidFill>
                <a:latin typeface="Georgia" panose="02040502050405020303" pitchFamily="18" charset="0"/>
              </a:rPr>
              <a:t>Omri</a:t>
            </a:r>
            <a:r>
              <a:rPr lang="en-US" sz="5400" b="1" dirty="0">
                <a:solidFill>
                  <a:prstClr val="white"/>
                </a:solidFill>
                <a:latin typeface="Georgia" panose="02040502050405020303" pitchFamily="18" charset="0"/>
              </a:rPr>
              <a:t> king of Israel.</a:t>
            </a: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9:27   But when </a:t>
            </a:r>
            <a:r>
              <a:rPr lang="en-US" sz="4800" b="1" dirty="0" err="1">
                <a:solidFill>
                  <a:prstClr val="white"/>
                </a:solidFill>
                <a:latin typeface="Georgia" panose="02040502050405020303" pitchFamily="18" charset="0"/>
              </a:rPr>
              <a:t>Ahaziah</a:t>
            </a:r>
            <a:r>
              <a:rPr lang="en-US" sz="4800" b="1" dirty="0">
                <a:solidFill>
                  <a:prstClr val="white"/>
                </a:solidFill>
                <a:latin typeface="Georgia" panose="02040502050405020303" pitchFamily="18" charset="0"/>
              </a:rPr>
              <a:t> the king of Judah saw this, he fled by the way of the garden house. And Jehu followed after him, and said, Smite him also in the chariot. And they did so at the going up to Gur, which is by </a:t>
            </a:r>
            <a:r>
              <a:rPr lang="en-US" sz="4800" b="1" dirty="0" err="1">
                <a:solidFill>
                  <a:prstClr val="white"/>
                </a:solidFill>
                <a:latin typeface="Georgia" panose="02040502050405020303" pitchFamily="18" charset="0"/>
              </a:rPr>
              <a:t>Ibleam</a:t>
            </a:r>
            <a:r>
              <a:rPr lang="en-US" sz="4800" b="1" dirty="0">
                <a:solidFill>
                  <a:prstClr val="white"/>
                </a:solidFill>
                <a:latin typeface="Georgia" panose="02040502050405020303" pitchFamily="18" charset="0"/>
              </a:rPr>
              <a:t>. And he fled to Megiddo, and died there.</a:t>
            </a: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11:1   And when </a:t>
            </a:r>
            <a:r>
              <a:rPr lang="en-US" sz="5400" b="1" dirty="0" err="1">
                <a:solidFill>
                  <a:prstClr val="white"/>
                </a:solidFill>
                <a:latin typeface="Georgia" panose="02040502050405020303" pitchFamily="18" charset="0"/>
              </a:rPr>
              <a:t>Athaliah</a:t>
            </a:r>
            <a:r>
              <a:rPr lang="en-US" sz="5400" b="1" dirty="0">
                <a:solidFill>
                  <a:prstClr val="white"/>
                </a:solidFill>
                <a:latin typeface="Georgia" panose="02040502050405020303" pitchFamily="18" charset="0"/>
              </a:rPr>
              <a:t> the mother of </a:t>
            </a:r>
            <a:r>
              <a:rPr lang="en-US" sz="5400" b="1" dirty="0" err="1">
                <a:solidFill>
                  <a:prstClr val="white"/>
                </a:solidFill>
                <a:latin typeface="Georgia" panose="02040502050405020303" pitchFamily="18" charset="0"/>
              </a:rPr>
              <a:t>Ahaziah</a:t>
            </a:r>
            <a:r>
              <a:rPr lang="en-US" sz="5400" b="1" dirty="0">
                <a:solidFill>
                  <a:prstClr val="white"/>
                </a:solidFill>
                <a:latin typeface="Georgia" panose="02040502050405020303" pitchFamily="18" charset="0"/>
              </a:rPr>
              <a:t> saw that her son was dead, she arose and destroyed all the seed royal.</a:t>
            </a: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11:2   But </a:t>
            </a:r>
            <a:r>
              <a:rPr lang="en-US" sz="4800" b="1" dirty="0" err="1">
                <a:solidFill>
                  <a:prstClr val="white"/>
                </a:solidFill>
                <a:latin typeface="Georgia" panose="02040502050405020303" pitchFamily="18" charset="0"/>
              </a:rPr>
              <a:t>Jehosheba</a:t>
            </a:r>
            <a:r>
              <a:rPr lang="en-US" sz="4800" b="1" dirty="0">
                <a:solidFill>
                  <a:prstClr val="white"/>
                </a:solidFill>
                <a:latin typeface="Georgia" panose="02040502050405020303" pitchFamily="18" charset="0"/>
              </a:rPr>
              <a:t>, the daughter of king </a:t>
            </a:r>
            <a:r>
              <a:rPr lang="en-US" sz="4800" b="1" dirty="0" err="1">
                <a:solidFill>
                  <a:prstClr val="white"/>
                </a:solidFill>
                <a:latin typeface="Georgia" panose="02040502050405020303" pitchFamily="18" charset="0"/>
              </a:rPr>
              <a:t>Joram</a:t>
            </a:r>
            <a:r>
              <a:rPr lang="en-US" sz="4800" b="1" dirty="0">
                <a:solidFill>
                  <a:prstClr val="white"/>
                </a:solidFill>
                <a:latin typeface="Georgia" panose="02040502050405020303" pitchFamily="18" charset="0"/>
              </a:rPr>
              <a:t>, sister of </a:t>
            </a:r>
            <a:r>
              <a:rPr lang="en-US" sz="4800" b="1" dirty="0" err="1">
                <a:solidFill>
                  <a:prstClr val="white"/>
                </a:solidFill>
                <a:latin typeface="Georgia" panose="02040502050405020303" pitchFamily="18" charset="0"/>
              </a:rPr>
              <a:t>Ahaziah</a:t>
            </a:r>
            <a:r>
              <a:rPr lang="en-US" sz="4800" b="1" dirty="0">
                <a:solidFill>
                  <a:prstClr val="white"/>
                </a:solidFill>
                <a:latin typeface="Georgia" panose="02040502050405020303" pitchFamily="18" charset="0"/>
              </a:rPr>
              <a:t>, took </a:t>
            </a:r>
            <a:r>
              <a:rPr lang="en-US" sz="4800" b="1" dirty="0" err="1">
                <a:solidFill>
                  <a:prstClr val="white"/>
                </a:solidFill>
                <a:latin typeface="Georgia" panose="02040502050405020303" pitchFamily="18" charset="0"/>
              </a:rPr>
              <a:t>Joash</a:t>
            </a:r>
            <a:r>
              <a:rPr lang="en-US" sz="4800" b="1" dirty="0">
                <a:solidFill>
                  <a:prstClr val="white"/>
                </a:solidFill>
                <a:latin typeface="Georgia" panose="02040502050405020303" pitchFamily="18" charset="0"/>
              </a:rPr>
              <a:t> the son of </a:t>
            </a:r>
            <a:r>
              <a:rPr lang="en-US" sz="4800" b="1" dirty="0" err="1">
                <a:solidFill>
                  <a:prstClr val="white"/>
                </a:solidFill>
                <a:latin typeface="Georgia" panose="02040502050405020303" pitchFamily="18" charset="0"/>
              </a:rPr>
              <a:t>Ahaziah</a:t>
            </a:r>
            <a:r>
              <a:rPr lang="en-US" sz="4800" b="1" dirty="0">
                <a:solidFill>
                  <a:prstClr val="white"/>
                </a:solidFill>
                <a:latin typeface="Georgia" panose="02040502050405020303" pitchFamily="18" charset="0"/>
              </a:rPr>
              <a:t>, and stole him from among the king's sons which were slain; and they hid him, even him and his nurse, in the bedchamber from </a:t>
            </a:r>
            <a:r>
              <a:rPr lang="en-US" sz="4800" b="1" dirty="0" err="1">
                <a:solidFill>
                  <a:prstClr val="white"/>
                </a:solidFill>
                <a:latin typeface="Georgia" panose="02040502050405020303" pitchFamily="18" charset="0"/>
              </a:rPr>
              <a:t>Athaliah</a:t>
            </a:r>
            <a:r>
              <a:rPr lang="en-US" sz="4800" b="1" dirty="0">
                <a:solidFill>
                  <a:prstClr val="white"/>
                </a:solidFill>
                <a:latin typeface="Georgia" panose="02040502050405020303" pitchFamily="18" charset="0"/>
              </a:rPr>
              <a:t>, so that he was not slain.</a:t>
            </a:r>
          </a:p>
        </p:txBody>
      </p:sp>
    </p:spTree>
    <p:extLst>
      <p:ext uri="{BB962C8B-B14F-4D97-AF65-F5344CB8AC3E}">
        <p14:creationId xmlns:p14="http://schemas.microsoft.com/office/powerpoint/2010/main" val="4144162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11:3   And he was with her hid in the house of the LORD six years. And </a:t>
            </a:r>
            <a:r>
              <a:rPr lang="en-US" sz="5400" b="1" dirty="0" err="1">
                <a:solidFill>
                  <a:prstClr val="white"/>
                </a:solidFill>
                <a:latin typeface="Georgia" panose="02040502050405020303" pitchFamily="18" charset="0"/>
              </a:rPr>
              <a:t>Athaliah</a:t>
            </a:r>
            <a:r>
              <a:rPr lang="en-US" sz="5400" b="1" dirty="0">
                <a:solidFill>
                  <a:prstClr val="white"/>
                </a:solidFill>
                <a:latin typeface="Georgia" panose="02040502050405020303" pitchFamily="18" charset="0"/>
              </a:rPr>
              <a:t> did reign over the land.</a:t>
            </a: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11:20-21   And all the people of the land rejoiced, and the city was in quiet: and they slew </a:t>
            </a:r>
            <a:r>
              <a:rPr lang="en-US" sz="5400" b="1" dirty="0" err="1">
                <a:solidFill>
                  <a:prstClr val="white"/>
                </a:solidFill>
                <a:latin typeface="Georgia" panose="02040502050405020303" pitchFamily="18" charset="0"/>
              </a:rPr>
              <a:t>Athaliah</a:t>
            </a:r>
            <a:r>
              <a:rPr lang="en-US" sz="5400" b="1" dirty="0">
                <a:solidFill>
                  <a:prstClr val="white"/>
                </a:solidFill>
                <a:latin typeface="Georgia" panose="02040502050405020303" pitchFamily="18" charset="0"/>
              </a:rPr>
              <a:t> with the sword beside the king's house.  21 Seven years old was Jehoash when he began to reign.</a:t>
            </a: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1:1   The book of the generation of Jesus Christ, the son of David, the son of Abraham.</a:t>
            </a: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1:6-7   And Jesse begat David the king; and David the king begat Solomon of her that had been the wife of </a:t>
            </a:r>
            <a:r>
              <a:rPr lang="en-US" sz="5400" b="1" dirty="0" err="1">
                <a:solidFill>
                  <a:prstClr val="white"/>
                </a:solidFill>
                <a:latin typeface="Georgia" panose="02040502050405020303" pitchFamily="18" charset="0"/>
              </a:rPr>
              <a:t>Urias</a:t>
            </a:r>
            <a:r>
              <a:rPr lang="en-US" sz="5400" b="1" dirty="0">
                <a:solidFill>
                  <a:prstClr val="white"/>
                </a:solidFill>
                <a:latin typeface="Georgia" panose="02040502050405020303" pitchFamily="18" charset="0"/>
              </a:rPr>
              <a:t>;  7 And Solomon begat </a:t>
            </a:r>
            <a:r>
              <a:rPr lang="en-US" sz="5400" b="1" dirty="0" err="1">
                <a:solidFill>
                  <a:prstClr val="white"/>
                </a:solidFill>
                <a:latin typeface="Georgia" panose="02040502050405020303" pitchFamily="18" charset="0"/>
              </a:rPr>
              <a:t>Roboam</a:t>
            </a:r>
            <a:r>
              <a:rPr lang="en-US" sz="5400" b="1" dirty="0">
                <a:solidFill>
                  <a:prstClr val="white"/>
                </a:solidFill>
                <a:latin typeface="Georgia" panose="02040502050405020303" pitchFamily="18" charset="0"/>
              </a:rPr>
              <a:t>; and </a:t>
            </a:r>
            <a:r>
              <a:rPr lang="en-US" sz="5400" b="1" dirty="0" err="1">
                <a:solidFill>
                  <a:prstClr val="white"/>
                </a:solidFill>
                <a:latin typeface="Georgia" panose="02040502050405020303" pitchFamily="18" charset="0"/>
              </a:rPr>
              <a:t>Roboam</a:t>
            </a:r>
            <a:r>
              <a:rPr lang="en-US" sz="5400" b="1" dirty="0">
                <a:solidFill>
                  <a:prstClr val="white"/>
                </a:solidFill>
                <a:latin typeface="Georgia" panose="02040502050405020303" pitchFamily="18" charset="0"/>
              </a:rPr>
              <a:t> begat </a:t>
            </a:r>
            <a:r>
              <a:rPr lang="en-US" sz="5400" b="1" dirty="0" err="1">
                <a:solidFill>
                  <a:prstClr val="white"/>
                </a:solidFill>
                <a:latin typeface="Georgia" panose="02040502050405020303" pitchFamily="18" charset="0"/>
              </a:rPr>
              <a:t>Abia</a:t>
            </a:r>
            <a:r>
              <a:rPr lang="en-US" sz="5400" b="1" dirty="0">
                <a:solidFill>
                  <a:prstClr val="white"/>
                </a:solidFill>
                <a:latin typeface="Georgia" panose="02040502050405020303" pitchFamily="18" charset="0"/>
              </a:rPr>
              <a:t>; and </a:t>
            </a:r>
            <a:r>
              <a:rPr lang="en-US" sz="5400" b="1" dirty="0" err="1">
                <a:solidFill>
                  <a:prstClr val="white"/>
                </a:solidFill>
                <a:latin typeface="Georgia" panose="02040502050405020303" pitchFamily="18" charset="0"/>
              </a:rPr>
              <a:t>Abia</a:t>
            </a:r>
            <a:r>
              <a:rPr lang="en-US" sz="5400" b="1" dirty="0">
                <a:solidFill>
                  <a:prstClr val="white"/>
                </a:solidFill>
                <a:latin typeface="Georgia" panose="02040502050405020303" pitchFamily="18" charset="0"/>
              </a:rPr>
              <a:t> begat Asa;</a:t>
            </a: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1:16   And Jacob begat Joseph the husband of Mary, of whom was born Jesus, who is called Christ.</a:t>
            </a: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49:28   All these are the twelve tribes of Israel: and this is it that their father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unto them, and blessed them; every one according to his blessing he blessed them.</a:t>
            </a: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3:23   And Jesus himself began to be about thirty years of age, being (as was supposed) the son of Joseph, which was the son of Heli,</a:t>
            </a: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3:31-32   Which was the son of </a:t>
            </a:r>
            <a:r>
              <a:rPr lang="en-US" sz="4400" b="1" dirty="0" err="1">
                <a:solidFill>
                  <a:prstClr val="white"/>
                </a:solidFill>
                <a:latin typeface="Georgia" panose="02040502050405020303" pitchFamily="18" charset="0"/>
              </a:rPr>
              <a:t>Melea</a:t>
            </a:r>
            <a:r>
              <a:rPr lang="en-US" sz="4400" b="1" dirty="0">
                <a:solidFill>
                  <a:prstClr val="white"/>
                </a:solidFill>
                <a:latin typeface="Georgia" panose="02040502050405020303" pitchFamily="18" charset="0"/>
              </a:rPr>
              <a:t>, which was the son of </a:t>
            </a:r>
            <a:r>
              <a:rPr lang="en-US" sz="4400" b="1" dirty="0" err="1">
                <a:solidFill>
                  <a:prstClr val="white"/>
                </a:solidFill>
                <a:latin typeface="Georgia" panose="02040502050405020303" pitchFamily="18" charset="0"/>
              </a:rPr>
              <a:t>Menan</a:t>
            </a:r>
            <a:r>
              <a:rPr lang="en-US" sz="4400" b="1" dirty="0">
                <a:solidFill>
                  <a:prstClr val="white"/>
                </a:solidFill>
                <a:latin typeface="Georgia" panose="02040502050405020303" pitchFamily="18" charset="0"/>
              </a:rPr>
              <a:t>, which was the son of </a:t>
            </a:r>
            <a:r>
              <a:rPr lang="en-US" sz="4400" b="1" dirty="0" err="1">
                <a:solidFill>
                  <a:prstClr val="white"/>
                </a:solidFill>
                <a:latin typeface="Georgia" panose="02040502050405020303" pitchFamily="18" charset="0"/>
              </a:rPr>
              <a:t>Mattatha</a:t>
            </a:r>
            <a:r>
              <a:rPr lang="en-US" sz="4400" b="1" dirty="0">
                <a:solidFill>
                  <a:prstClr val="white"/>
                </a:solidFill>
                <a:latin typeface="Georgia" panose="02040502050405020303" pitchFamily="18" charset="0"/>
              </a:rPr>
              <a:t>, which was the son of Nathan, which was the son of David,  32 Which was the son of Jesse, which was the son of Obed, which was the son of Booz, which was the son of Salmon, which was the son of </a:t>
            </a:r>
            <a:r>
              <a:rPr lang="en-US" sz="4400" b="1" dirty="0" err="1">
                <a:solidFill>
                  <a:prstClr val="white"/>
                </a:solidFill>
                <a:latin typeface="Georgia" panose="02040502050405020303" pitchFamily="18" charset="0"/>
              </a:rPr>
              <a:t>Naasson</a:t>
            </a:r>
            <a:r>
              <a:rPr lang="en-US" sz="44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3:38   Which was the son of </a:t>
            </a:r>
            <a:r>
              <a:rPr lang="en-US" sz="5400" b="1" dirty="0" err="1">
                <a:solidFill>
                  <a:prstClr val="white"/>
                </a:solidFill>
                <a:latin typeface="Georgia" panose="02040502050405020303" pitchFamily="18" charset="0"/>
              </a:rPr>
              <a:t>Enos</a:t>
            </a:r>
            <a:r>
              <a:rPr lang="en-US" sz="5400" b="1" dirty="0">
                <a:solidFill>
                  <a:prstClr val="white"/>
                </a:solidFill>
                <a:latin typeface="Georgia" panose="02040502050405020303" pitchFamily="18" charset="0"/>
              </a:rPr>
              <a:t>, which was the son of Seth, which was the son of Adam, which was the son of God.</a:t>
            </a: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16:18-19   And it came to pass, when </a:t>
            </a:r>
            <a:r>
              <a:rPr lang="en-US" sz="4400" b="1" dirty="0" err="1">
                <a:solidFill>
                  <a:prstClr val="white"/>
                </a:solidFill>
                <a:latin typeface="Georgia" panose="02040502050405020303" pitchFamily="18" charset="0"/>
              </a:rPr>
              <a:t>Zimri</a:t>
            </a:r>
            <a:r>
              <a:rPr lang="en-US" sz="4400" b="1" dirty="0">
                <a:solidFill>
                  <a:prstClr val="white"/>
                </a:solidFill>
                <a:latin typeface="Georgia" panose="02040502050405020303" pitchFamily="18" charset="0"/>
              </a:rPr>
              <a:t> saw that the city was taken, that he went into the palace of the king's house, and burnt the king's house over him with fire, and died,  19 For his sins which he sinned in doing evil in the sight of the LORD, in walking in the way of Jeroboam, and in his sin which he did, to make Israel to sin.</a:t>
            </a: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35:16-18   And they journeyed from Beth-el; and there was but a little way to come to </a:t>
            </a:r>
            <a:r>
              <a:rPr lang="en-US" sz="4000" b="1" dirty="0" err="1">
                <a:solidFill>
                  <a:prstClr val="white"/>
                </a:solidFill>
                <a:latin typeface="Georgia" panose="02040502050405020303" pitchFamily="18" charset="0"/>
              </a:rPr>
              <a:t>Ephrath</a:t>
            </a:r>
            <a:r>
              <a:rPr lang="en-US" sz="4000" b="1" dirty="0">
                <a:solidFill>
                  <a:prstClr val="white"/>
                </a:solidFill>
                <a:latin typeface="Georgia" panose="02040502050405020303" pitchFamily="18" charset="0"/>
              </a:rPr>
              <a:t>: and Rachel travailed, and she had hard </a:t>
            </a:r>
            <a:r>
              <a:rPr lang="en-US" sz="4000" b="1" dirty="0" err="1">
                <a:solidFill>
                  <a:prstClr val="white"/>
                </a:solidFill>
                <a:latin typeface="Georgia" panose="02040502050405020303" pitchFamily="18" charset="0"/>
              </a:rPr>
              <a:t>labour</a:t>
            </a:r>
            <a:r>
              <a:rPr lang="en-US" sz="4000" b="1" dirty="0">
                <a:solidFill>
                  <a:prstClr val="white"/>
                </a:solidFill>
                <a:latin typeface="Georgia" panose="02040502050405020303" pitchFamily="18" charset="0"/>
              </a:rPr>
              <a:t>.  17 And it came to pass, when she was in hard </a:t>
            </a:r>
            <a:r>
              <a:rPr lang="en-US" sz="4000" b="1" dirty="0" err="1">
                <a:solidFill>
                  <a:prstClr val="white"/>
                </a:solidFill>
                <a:latin typeface="Georgia" panose="02040502050405020303" pitchFamily="18" charset="0"/>
              </a:rPr>
              <a:t>labour</a:t>
            </a:r>
            <a:r>
              <a:rPr lang="en-US" sz="4000" b="1" dirty="0">
                <a:solidFill>
                  <a:prstClr val="white"/>
                </a:solidFill>
                <a:latin typeface="Georgia" panose="02040502050405020303" pitchFamily="18" charset="0"/>
              </a:rPr>
              <a:t>, that the midwife said unto her, Fear not; thou shalt have this son also.  18 And it came to pass, as her soul was in departing, (for she died) that she called his name Ben-</a:t>
            </a:r>
            <a:r>
              <a:rPr lang="en-US" sz="4000" b="1" dirty="0" err="1">
                <a:solidFill>
                  <a:prstClr val="white"/>
                </a:solidFill>
                <a:latin typeface="Georgia" panose="02040502050405020303" pitchFamily="18" charset="0"/>
              </a:rPr>
              <a:t>oni</a:t>
            </a:r>
            <a:r>
              <a:rPr lang="en-US" sz="4000" b="1" dirty="0">
                <a:solidFill>
                  <a:prstClr val="white"/>
                </a:solidFill>
                <a:latin typeface="Georgia" panose="02040502050405020303" pitchFamily="18" charset="0"/>
              </a:rPr>
              <a:t>: but his father called him Benjamin.</a:t>
            </a: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41:45   And Pharaoh called Joseph's name </a:t>
            </a:r>
            <a:r>
              <a:rPr lang="en-US" sz="4800" b="1" dirty="0" err="1">
                <a:solidFill>
                  <a:prstClr val="white"/>
                </a:solidFill>
                <a:latin typeface="Georgia" panose="02040502050405020303" pitchFamily="18" charset="0"/>
              </a:rPr>
              <a:t>Zaphnath-paaneah</a:t>
            </a:r>
            <a:r>
              <a:rPr lang="en-US" sz="4800" b="1" dirty="0">
                <a:solidFill>
                  <a:prstClr val="white"/>
                </a:solidFill>
                <a:latin typeface="Georgia" panose="02040502050405020303" pitchFamily="18" charset="0"/>
              </a:rPr>
              <a:t>; and he gave him to wife </a:t>
            </a:r>
            <a:r>
              <a:rPr lang="en-US" sz="4800" b="1" dirty="0" err="1">
                <a:solidFill>
                  <a:prstClr val="white"/>
                </a:solidFill>
                <a:latin typeface="Georgia" panose="02040502050405020303" pitchFamily="18" charset="0"/>
              </a:rPr>
              <a:t>Asenath</a:t>
            </a:r>
            <a:r>
              <a:rPr lang="en-US" sz="4800" b="1" dirty="0">
                <a:solidFill>
                  <a:prstClr val="white"/>
                </a:solidFill>
                <a:latin typeface="Georgia" panose="02040502050405020303" pitchFamily="18" charset="0"/>
              </a:rPr>
              <a:t> the daughter of </a:t>
            </a:r>
            <a:r>
              <a:rPr lang="en-US" sz="4800" b="1" dirty="0" err="1">
                <a:solidFill>
                  <a:prstClr val="white"/>
                </a:solidFill>
                <a:latin typeface="Georgia" panose="02040502050405020303" pitchFamily="18" charset="0"/>
              </a:rPr>
              <a:t>Poti-pherah</a:t>
            </a:r>
            <a:r>
              <a:rPr lang="en-US" sz="4800" b="1" dirty="0">
                <a:solidFill>
                  <a:prstClr val="white"/>
                </a:solidFill>
                <a:latin typeface="Georgia" panose="02040502050405020303" pitchFamily="18" charset="0"/>
              </a:rPr>
              <a:t> priest of On. And Joseph went out over all the land of Egypt.</a:t>
            </a: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268" y="0"/>
            <a:ext cx="7223760" cy="6353580"/>
          </a:xfrm>
          <a:prstGeom prst="rect">
            <a:avLst/>
          </a:prstGeom>
        </p:spPr>
      </p:pic>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2:21-22   And Moses was content to dwell with the man: and he gave Moses Zipporah his daughter.  22 And she bare him a son, and he called his name Gershom: for he said, I have been a stranger in a strange land.</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23077</TotalTime>
  <Words>2335</Words>
  <Application>Microsoft Office PowerPoint</Application>
  <PresentationFormat>Widescreen</PresentationFormat>
  <Paragraphs>100</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cp:lastModifiedBy>
  <cp:revision>293</cp:revision>
  <cp:lastPrinted>2020-01-28T17:57:24Z</cp:lastPrinted>
  <dcterms:created xsi:type="dcterms:W3CDTF">2019-08-31T20:33:16Z</dcterms:created>
  <dcterms:modified xsi:type="dcterms:W3CDTF">2021-09-02T02:34:16Z</dcterms:modified>
</cp:coreProperties>
</file>