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02" r:id="rId4"/>
    <p:sldId id="605" r:id="rId5"/>
    <p:sldId id="609" r:id="rId6"/>
    <p:sldId id="610" r:id="rId7"/>
    <p:sldId id="612" r:id="rId8"/>
    <p:sldId id="619" r:id="rId9"/>
    <p:sldId id="621" r:id="rId10"/>
    <p:sldId id="631" r:id="rId11"/>
    <p:sldId id="636" r:id="rId12"/>
    <p:sldId id="637" r:id="rId13"/>
    <p:sldId id="644" r:id="rId14"/>
    <p:sldId id="645" r:id="rId15"/>
    <p:sldId id="646" r:id="rId16"/>
    <p:sldId id="648" r:id="rId17"/>
    <p:sldId id="649" r:id="rId18"/>
    <p:sldId id="652" r:id="rId19"/>
    <p:sldId id="653" r:id="rId20"/>
    <p:sldId id="655" r:id="rId21"/>
    <p:sldId id="656" r:id="rId22"/>
    <p:sldId id="657" r:id="rId23"/>
    <p:sldId id="658" r:id="rId24"/>
    <p:sldId id="659" r:id="rId25"/>
    <p:sldId id="660" r:id="rId26"/>
    <p:sldId id="661" r:id="rId27"/>
    <p:sldId id="662" r:id="rId28"/>
    <p:sldId id="663" r:id="rId29"/>
    <p:sldId id="664" r:id="rId30"/>
    <p:sldId id="665" r:id="rId31"/>
    <p:sldId id="666" r:id="rId32"/>
    <p:sldId id="667" r:id="rId33"/>
    <p:sldId id="668" r:id="rId34"/>
    <p:sldId id="669" r:id="rId35"/>
    <p:sldId id="670" r:id="rId36"/>
    <p:sldId id="671" r:id="rId37"/>
    <p:sldId id="672" r:id="rId38"/>
    <p:sldId id="673" r:id="rId39"/>
    <p:sldId id="674" r:id="rId40"/>
    <p:sldId id="675" r:id="rId41"/>
    <p:sldId id="676" r:id="rId42"/>
    <p:sldId id="677" r:id="rId43"/>
    <p:sldId id="678" r:id="rId44"/>
    <p:sldId id="679" r:id="rId45"/>
    <p:sldId id="680" r:id="rId46"/>
    <p:sldId id="687" r:id="rId47"/>
    <p:sldId id="688" r:id="rId48"/>
    <p:sldId id="690" r:id="rId49"/>
    <p:sldId id="691" r:id="rId50"/>
    <p:sldId id="692" r:id="rId51"/>
    <p:sldId id="693" r:id="rId52"/>
    <p:sldId id="695" r:id="rId53"/>
    <p:sldId id="696" r:id="rId54"/>
    <p:sldId id="697" r:id="rId55"/>
    <p:sldId id="698" r:id="rId56"/>
    <p:sldId id="699" r:id="rId57"/>
    <p:sldId id="700" r:id="rId58"/>
    <p:sldId id="707" r:id="rId59"/>
    <p:sldId id="708" r:id="rId60"/>
    <p:sldId id="709" r:id="rId61"/>
    <p:sldId id="710" r:id="rId62"/>
    <p:sldId id="713" r:id="rId63"/>
    <p:sldId id="714" r:id="rId64"/>
    <p:sldId id="711" r:id="rId65"/>
    <p:sldId id="712" r:id="rId66"/>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60"/>
  </p:normalViewPr>
  <p:slideViewPr>
    <p:cSldViewPr snapToGrid="0">
      <p:cViewPr varScale="1">
        <p:scale>
          <a:sx n="114" d="100"/>
          <a:sy n="114" d="100"/>
        </p:scale>
        <p:origin x="39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4/10/2021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4/10/2021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4/10/2021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4/10/2021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4/10/2021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4/10/2021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4/10/2021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4/10/2021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4/10/2021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4/10/2021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4/10/2021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4/10/2021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078"/>
            <a:ext cx="11762509" cy="6186309"/>
          </a:xfrm>
          <a:prstGeom prst="rect">
            <a:avLst/>
          </a:prstGeom>
        </p:spPr>
        <p:txBody>
          <a:bodyPr wrap="square">
            <a:spAutoFit/>
          </a:bodyPr>
          <a:lstStyle/>
          <a:p>
            <a:pPr algn="just"/>
            <a:r>
              <a:rPr lang="en-US" sz="6600" b="1" dirty="0">
                <a:solidFill>
                  <a:schemeClr val="bg1"/>
                </a:solidFill>
                <a:latin typeface="Georgia" panose="02040502050405020303" pitchFamily="18" charset="0"/>
              </a:rPr>
              <a:t>Jeremiah 7:11   Is this house, which is called by my name, become a den of robbers in your eyes? Behold, even I have seen it, saith the LORD.</a:t>
            </a:r>
          </a:p>
        </p:txBody>
      </p:sp>
    </p:spTree>
    <p:extLst>
      <p:ext uri="{BB962C8B-B14F-4D97-AF65-F5344CB8AC3E}">
        <p14:creationId xmlns:p14="http://schemas.microsoft.com/office/powerpoint/2010/main" val="4677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6244"/>
            <a:ext cx="11762509" cy="5262979"/>
          </a:xfrm>
          <a:prstGeom prst="rect">
            <a:avLst/>
          </a:prstGeom>
        </p:spPr>
        <p:txBody>
          <a:bodyPr wrap="square">
            <a:spAutoFit/>
          </a:bodyPr>
          <a:lstStyle/>
          <a:p>
            <a:pPr algn="just"/>
            <a:r>
              <a:rPr lang="en-US" sz="4800" b="1" dirty="0">
                <a:solidFill>
                  <a:schemeClr val="bg1"/>
                </a:solidFill>
                <a:latin typeface="Georgia" panose="02040502050405020303" pitchFamily="18" charset="0"/>
              </a:rPr>
              <a:t>John 10:1-2   Verily, verily, I say unto you, He that entereth not by the door into the sheepfold, but climbeth up some other way, the same is a thief and a robber.  2 But he that entereth in by the door is the shepherd of the sheep.</a:t>
            </a:r>
          </a:p>
        </p:txBody>
      </p:sp>
    </p:spTree>
    <p:extLst>
      <p:ext uri="{BB962C8B-B14F-4D97-AF65-F5344CB8AC3E}">
        <p14:creationId xmlns:p14="http://schemas.microsoft.com/office/powerpoint/2010/main" val="129345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6186309"/>
          </a:xfrm>
          <a:prstGeom prst="rect">
            <a:avLst/>
          </a:prstGeom>
        </p:spPr>
        <p:txBody>
          <a:bodyPr wrap="square">
            <a:spAutoFit/>
          </a:bodyPr>
          <a:lstStyle/>
          <a:p>
            <a:pPr algn="just"/>
            <a:r>
              <a:rPr lang="en-US" sz="4400" b="1" dirty="0">
                <a:solidFill>
                  <a:schemeClr val="bg1"/>
                </a:solidFill>
                <a:latin typeface="Georgia" panose="02040502050405020303" pitchFamily="18" charset="0"/>
              </a:rPr>
              <a:t>Matthew 21:12-13   And Jesus went into the temple of God, and cast out all them that sold and bought in the temple, and overthrew the tables of the moneychangers, and the seats of them that sold doves,  13 And said unto them, It is written, My house shall be called the house of prayer; but ye have made it a den of thieves.</a:t>
            </a:r>
          </a:p>
        </p:txBody>
      </p:sp>
    </p:spTree>
    <p:extLst>
      <p:ext uri="{BB962C8B-B14F-4D97-AF65-F5344CB8AC3E}">
        <p14:creationId xmlns:p14="http://schemas.microsoft.com/office/powerpoint/2010/main" val="21747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693866"/>
          </a:xfrm>
          <a:prstGeom prst="rect">
            <a:avLst/>
          </a:prstGeom>
        </p:spPr>
        <p:txBody>
          <a:bodyPr wrap="square">
            <a:spAutoFit/>
          </a:bodyPr>
          <a:lstStyle/>
          <a:p>
            <a:pPr algn="just"/>
            <a:r>
              <a:rPr lang="en-US" sz="5200" b="1" dirty="0">
                <a:solidFill>
                  <a:prstClr val="white"/>
                </a:solidFill>
                <a:latin typeface="Georgia" panose="02040502050405020303" pitchFamily="18" charset="0"/>
              </a:rPr>
              <a:t>John 8:46-47   Which of you convinceth me of sin? And if I say the truth, why do ye not believe me?  47 He that is of God heareth God's words: ye therefore hear them not, because ye are not of God.</a:t>
            </a:r>
          </a:p>
        </p:txBody>
      </p:sp>
    </p:spTree>
    <p:extLst>
      <p:ext uri="{BB962C8B-B14F-4D97-AF65-F5344CB8AC3E}">
        <p14:creationId xmlns:p14="http://schemas.microsoft.com/office/powerpoint/2010/main" val="2770558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Jeremiah 7:12   But go ye now unto my place which was in Shiloh, where I set my name at the first, and see what I did to it for the wickedness of my people Israel.</a:t>
            </a:r>
          </a:p>
        </p:txBody>
      </p:sp>
    </p:spTree>
    <p:extLst>
      <p:ext uri="{BB962C8B-B14F-4D97-AF65-F5344CB8AC3E}">
        <p14:creationId xmlns:p14="http://schemas.microsoft.com/office/powerpoint/2010/main" val="602346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Jeremiah 7:13-14   And now, because ye have done all these works, saith the LORD, and I spake unto you, rising up early and speaking, but ye heard not; and I called you, but ye answered not;  14 Therefore will I do unto this house, which is called by my name, wherein ye trust, and unto the place which I gave to you and to your fathers, as I have done to Shiloh.</a:t>
            </a:r>
          </a:p>
        </p:txBody>
      </p:sp>
    </p:spTree>
    <p:extLst>
      <p:ext uri="{BB962C8B-B14F-4D97-AF65-F5344CB8AC3E}">
        <p14:creationId xmlns:p14="http://schemas.microsoft.com/office/powerpoint/2010/main" val="3398617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139"/>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Jeremiah 7:15   And I will cast you out of my sight, as I have cast out all your brethren, even the whole seed of Ephraim.</a:t>
            </a:r>
          </a:p>
        </p:txBody>
      </p:sp>
    </p:spTree>
    <p:extLst>
      <p:ext uri="{BB962C8B-B14F-4D97-AF65-F5344CB8AC3E}">
        <p14:creationId xmlns:p14="http://schemas.microsoft.com/office/powerpoint/2010/main" val="693573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13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Jeremiah 7:16-17   Therefore pray not thou for this people, neither lift up cry nor prayer for them, neither make intercession to me: for I will not hear thee.  17 Seest thou not what they do in the cities of Judah and in the streets of Jerusalem?</a:t>
            </a:r>
          </a:p>
        </p:txBody>
      </p:sp>
    </p:spTree>
    <p:extLst>
      <p:ext uri="{BB962C8B-B14F-4D97-AF65-F5344CB8AC3E}">
        <p14:creationId xmlns:p14="http://schemas.microsoft.com/office/powerpoint/2010/main" val="2783456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3801"/>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14:1   The fool hath said in his heart, There is no God. They are corrupt, they have done abominable works, there is none that doeth good.</a:t>
            </a:r>
          </a:p>
        </p:txBody>
      </p:sp>
    </p:spTree>
    <p:extLst>
      <p:ext uri="{BB962C8B-B14F-4D97-AF65-F5344CB8AC3E}">
        <p14:creationId xmlns:p14="http://schemas.microsoft.com/office/powerpoint/2010/main" val="2933936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Psalm 14:3   They are all gone aside, they are all together become filthy: there is none that doeth good, no, not one.</a:t>
            </a:r>
          </a:p>
        </p:txBody>
      </p:sp>
    </p:spTree>
    <p:extLst>
      <p:ext uri="{BB962C8B-B14F-4D97-AF65-F5344CB8AC3E}">
        <p14:creationId xmlns:p14="http://schemas.microsoft.com/office/powerpoint/2010/main" val="862036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1348762"/>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803191"/>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Queen Of Heaven</a:t>
            </a:r>
            <a:endParaRPr lang="en-US" sz="7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Psalm 53:1   The fool hath said in his heart, There is no God. Corrupt are they, and have done abominable iniquity: there is none that doeth good.</a:t>
            </a:r>
          </a:p>
        </p:txBody>
      </p:sp>
    </p:spTree>
    <p:extLst>
      <p:ext uri="{BB962C8B-B14F-4D97-AF65-F5344CB8AC3E}">
        <p14:creationId xmlns:p14="http://schemas.microsoft.com/office/powerpoint/2010/main" val="69662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Psalm 53:3   Every one of them is gone back: they are altogether become filthy; there is none that doeth good, no, not one.</a:t>
            </a:r>
          </a:p>
        </p:txBody>
      </p:sp>
    </p:spTree>
    <p:extLst>
      <p:ext uri="{BB962C8B-B14F-4D97-AF65-F5344CB8AC3E}">
        <p14:creationId xmlns:p14="http://schemas.microsoft.com/office/powerpoint/2010/main" val="1513365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229"/>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Jeremiah 4:22   For my people is foolish, they have not known me; they are sottish children, and they have none understanding: they are wise to do evil, but to do good they have no knowledge.</a:t>
            </a:r>
          </a:p>
        </p:txBody>
      </p:sp>
    </p:spTree>
    <p:extLst>
      <p:ext uri="{BB962C8B-B14F-4D97-AF65-F5344CB8AC3E}">
        <p14:creationId xmlns:p14="http://schemas.microsoft.com/office/powerpoint/2010/main" val="1538590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Micah 7:2   The good man is perished out of the earth: and there is none upright among men: they all lie in wait for blood; they hunt every man his brother with a net.</a:t>
            </a:r>
          </a:p>
        </p:txBody>
      </p:sp>
    </p:spTree>
    <p:extLst>
      <p:ext uri="{BB962C8B-B14F-4D97-AF65-F5344CB8AC3E}">
        <p14:creationId xmlns:p14="http://schemas.microsoft.com/office/powerpoint/2010/main" val="2137907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750"/>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Mark 10:18   And Jesus said unto him, Why callest thou me good? there is none good but one, that is, God.</a:t>
            </a:r>
          </a:p>
        </p:txBody>
      </p:sp>
    </p:spTree>
    <p:extLst>
      <p:ext uri="{BB962C8B-B14F-4D97-AF65-F5344CB8AC3E}">
        <p14:creationId xmlns:p14="http://schemas.microsoft.com/office/powerpoint/2010/main" val="29061514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55024"/>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Luke 18:19   And Jesus said unto him, Why callest thou me good? none is good, save one, that is, God.</a:t>
            </a:r>
          </a:p>
        </p:txBody>
      </p:sp>
    </p:spTree>
    <p:extLst>
      <p:ext uri="{BB962C8B-B14F-4D97-AF65-F5344CB8AC3E}">
        <p14:creationId xmlns:p14="http://schemas.microsoft.com/office/powerpoint/2010/main" val="25074326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23:27   Woe unto you, scribes and Pharisees, hypocrites! for ye are like unto whited sepulchres, which indeed appear beautiful outward, but are within full of dead men's bones, and of all uncleanness.</a:t>
            </a:r>
          </a:p>
        </p:txBody>
      </p:sp>
    </p:spTree>
    <p:extLst>
      <p:ext uri="{BB962C8B-B14F-4D97-AF65-F5344CB8AC3E}">
        <p14:creationId xmlns:p14="http://schemas.microsoft.com/office/powerpoint/2010/main" val="39308834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8"/>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3:12   They are all gone out of the way, they are together become unprofitable; there is none that doeth good, no, not one.</a:t>
            </a:r>
          </a:p>
        </p:txBody>
      </p:sp>
    </p:spTree>
    <p:extLst>
      <p:ext uri="{BB962C8B-B14F-4D97-AF65-F5344CB8AC3E}">
        <p14:creationId xmlns:p14="http://schemas.microsoft.com/office/powerpoint/2010/main" val="27493069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Jeremiah 7:18   The children gather wood, and the fathers kindle the fire, and the women knead their dough, to make cakes to the queen of heaven, and to pour out drink offerings unto other gods, that they may provoke me to anger.</a:t>
            </a:r>
          </a:p>
        </p:txBody>
      </p:sp>
    </p:spTree>
    <p:extLst>
      <p:ext uri="{BB962C8B-B14F-4D97-AF65-F5344CB8AC3E}">
        <p14:creationId xmlns:p14="http://schemas.microsoft.com/office/powerpoint/2010/main" val="42255287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Jeremiah 7:19   Do they provoke me to anger? saith the LORD: do they not provoke themselves to the confusion of their own faces?</a:t>
            </a:r>
          </a:p>
        </p:txBody>
      </p:sp>
    </p:spTree>
    <p:extLst>
      <p:ext uri="{BB962C8B-B14F-4D97-AF65-F5344CB8AC3E}">
        <p14:creationId xmlns:p14="http://schemas.microsoft.com/office/powerpoint/2010/main" val="3423919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8205"/>
            <a:ext cx="11762509" cy="6247864"/>
          </a:xfrm>
          <a:prstGeom prst="rect">
            <a:avLst/>
          </a:prstGeom>
        </p:spPr>
        <p:txBody>
          <a:bodyPr wrap="square">
            <a:spAutoFit/>
          </a:bodyPr>
          <a:lstStyle/>
          <a:p>
            <a:pPr algn="just"/>
            <a:r>
              <a:rPr lang="en-US" sz="5000" b="1" dirty="0">
                <a:solidFill>
                  <a:schemeClr val="bg1"/>
                </a:solidFill>
                <a:latin typeface="Georgia" panose="02040502050405020303" pitchFamily="18" charset="0"/>
              </a:rPr>
              <a:t>Jeremiah 7:1-2   The word that came to Jeremiah from the LORD, saying,  2 Stand in the gate of the LORD'S house, and proclaim there this word, and say, Hear the word of the LORD, all ye of Judah, that enter in at these gates to worship the LORD.</a:t>
            </a:r>
          </a:p>
        </p:txBody>
      </p:sp>
    </p:spTree>
    <p:extLst>
      <p:ext uri="{BB962C8B-B14F-4D97-AF65-F5344CB8AC3E}">
        <p14:creationId xmlns:p14="http://schemas.microsoft.com/office/powerpoint/2010/main" val="11070035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838"/>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Jeremiah 7:20   Therefore thus saith the Lord GOD; Behold, mine anger and my fury shall be poured out upon this place, upon man, and upon beast, and upon the trees of the field, and upon the fruit of the ground; and it shall burn, and shall not be quenched.</a:t>
            </a:r>
          </a:p>
        </p:txBody>
      </p:sp>
    </p:spTree>
    <p:extLst>
      <p:ext uri="{BB962C8B-B14F-4D97-AF65-F5344CB8AC3E}">
        <p14:creationId xmlns:p14="http://schemas.microsoft.com/office/powerpoint/2010/main" val="16927884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Jeremiah 7:33-34   And the carcases of this people shall be meat for the fowls of the heaven, and for the beasts of the earth; and none shall fray them away.  34 Then will I cause to cease from the cities of Judah, and from the streets of Jerusalem, the voice of mirth, and the voice of gladness, the voice of the bridegroom, and the voice of the bride: for the land shall be desolate.</a:t>
            </a:r>
          </a:p>
        </p:txBody>
      </p:sp>
    </p:spTree>
    <p:extLst>
      <p:ext uri="{BB962C8B-B14F-4D97-AF65-F5344CB8AC3E}">
        <p14:creationId xmlns:p14="http://schemas.microsoft.com/office/powerpoint/2010/main" val="12744648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1756"/>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Jeremiah 44:15-16   Then all the men which knew that their wives had burned incense unto other gods, and all the women that stood by, a great multitude, even all the people that dwelt in the land of Egypt, in Pathros, answered Jeremiah, saying,  16 As for the word that thou hast spoken unto us in the name of the LORD, we will not hearken unto thee.</a:t>
            </a:r>
          </a:p>
        </p:txBody>
      </p:sp>
    </p:spTree>
    <p:extLst>
      <p:ext uri="{BB962C8B-B14F-4D97-AF65-F5344CB8AC3E}">
        <p14:creationId xmlns:p14="http://schemas.microsoft.com/office/powerpoint/2010/main" val="29002721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Jeremiah 44:17   But we will certainly do whatsoever thing goeth forth out of our own mouth, to burn incense unto the queen of heaven, and to pour out drink offerings unto her, as we have done, we, and our fathers, our kings, and our princes, in the cities of Judah, and in the streets of Jerusalem: for then had we plenty of victuals, and were well, and saw no evil.</a:t>
            </a:r>
          </a:p>
        </p:txBody>
      </p:sp>
    </p:spTree>
    <p:extLst>
      <p:ext uri="{BB962C8B-B14F-4D97-AF65-F5344CB8AC3E}">
        <p14:creationId xmlns:p14="http://schemas.microsoft.com/office/powerpoint/2010/main" val="17489269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89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Jeremiah 44:18   But since we left off to burn incense to the queen of heaven, and to pour out drink offerings unto her, we have wanted all things, and have been consumed by the sword and by the famine.</a:t>
            </a:r>
          </a:p>
        </p:txBody>
      </p:sp>
    </p:spTree>
    <p:extLst>
      <p:ext uri="{BB962C8B-B14F-4D97-AF65-F5344CB8AC3E}">
        <p14:creationId xmlns:p14="http://schemas.microsoft.com/office/powerpoint/2010/main" val="15664795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6052"/>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Jeremiah 44:19   And when we burned incense to the queen of heaven, and poured out drink offerings unto her, did we make her cakes to worship her, and pour out drink offerings unto her, without our men?</a:t>
            </a:r>
          </a:p>
        </p:txBody>
      </p:sp>
    </p:spTree>
    <p:extLst>
      <p:ext uri="{BB962C8B-B14F-4D97-AF65-F5344CB8AC3E}">
        <p14:creationId xmlns:p14="http://schemas.microsoft.com/office/powerpoint/2010/main" val="23561825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Jeremiah 44:20-21   Then Jeremiah said unto all the people, to the men, and to the women, and to all the people which had given him that answer, saying,  21 The incense that ye burned in the cities of Judah, and in the streets of Jerusalem, ye, and your fathers, your kings, and your princes, and the people of the land, did not the LORD remember them, and came it not into his mind?</a:t>
            </a:r>
          </a:p>
        </p:txBody>
      </p:sp>
    </p:spTree>
    <p:extLst>
      <p:ext uri="{BB962C8B-B14F-4D97-AF65-F5344CB8AC3E}">
        <p14:creationId xmlns:p14="http://schemas.microsoft.com/office/powerpoint/2010/main" val="17563042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Jeremiah 44:22   So that the LORD could no longer bear, because of the evil of your doings, and because of the abominations which ye have committed; therefore is your land a desolation, and an astonishment, and a curse, without an inhabitant, as at this day.</a:t>
            </a:r>
          </a:p>
        </p:txBody>
      </p:sp>
    </p:spTree>
    <p:extLst>
      <p:ext uri="{BB962C8B-B14F-4D97-AF65-F5344CB8AC3E}">
        <p14:creationId xmlns:p14="http://schemas.microsoft.com/office/powerpoint/2010/main" val="14123300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Jeremiah 44:23   Because ye have burned incense, and because ye have sinned against the LORD, and have not obeyed the voice of the LORD, nor walked in his law, nor in his statutes, nor in his testimonies; therefore this evil is happened unto you, as at this day.</a:t>
            </a:r>
          </a:p>
        </p:txBody>
      </p:sp>
    </p:spTree>
    <p:extLst>
      <p:ext uri="{BB962C8B-B14F-4D97-AF65-F5344CB8AC3E}">
        <p14:creationId xmlns:p14="http://schemas.microsoft.com/office/powerpoint/2010/main" val="36125838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Jeremiah 44:24   Moreover Jeremiah said unto all the people, and to all the women, Hear the word of the LORD, all Judah that are in the land of Egypt:</a:t>
            </a:r>
          </a:p>
        </p:txBody>
      </p:sp>
    </p:spTree>
    <p:extLst>
      <p:ext uri="{BB962C8B-B14F-4D97-AF65-F5344CB8AC3E}">
        <p14:creationId xmlns:p14="http://schemas.microsoft.com/office/powerpoint/2010/main" val="3677946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586"/>
            <a:ext cx="11762509" cy="6186309"/>
          </a:xfrm>
          <a:prstGeom prst="rect">
            <a:avLst/>
          </a:prstGeom>
        </p:spPr>
        <p:txBody>
          <a:bodyPr wrap="square">
            <a:spAutoFit/>
          </a:bodyPr>
          <a:lstStyle/>
          <a:p>
            <a:pPr algn="just"/>
            <a:r>
              <a:rPr lang="en-US" sz="6600" b="1" dirty="0">
                <a:solidFill>
                  <a:schemeClr val="bg1"/>
                </a:solidFill>
                <a:latin typeface="Georgia" panose="02040502050405020303" pitchFamily="18" charset="0"/>
              </a:rPr>
              <a:t>Jeremiah 7:3   Thus saith the LORD of hosts, the God of Israel, Amend your ways and your doings, and I will cause you to dwell in this place.</a:t>
            </a:r>
            <a:endParaRPr lang="en-US" sz="66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Jeremiah 44:25   Thus saith the LORD of hosts, the God of Israel, saying; Ye and your wives have both spoken with your mouths, and fulfilled with your hand, saying, We will surely perform our vows that we have vowed, to burn incense to the queen of heaven, and to pour out drink offerings unto her: ye will surely accomplish your vows, and surely perform your vows.</a:t>
            </a:r>
          </a:p>
        </p:txBody>
      </p:sp>
    </p:spTree>
    <p:extLst>
      <p:ext uri="{BB962C8B-B14F-4D97-AF65-F5344CB8AC3E}">
        <p14:creationId xmlns:p14="http://schemas.microsoft.com/office/powerpoint/2010/main" val="26920144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Jeremiah 44:26   Therefore hear ye the word of the LORD, all Judah that dwell in the land of Egypt; Behold, I have sworn by my great name, saith the LORD, that my name shall no more be named in the mouth of any man of Judah in all the land of Egypt, saying, The Lord GOD liveth.</a:t>
            </a:r>
          </a:p>
        </p:txBody>
      </p:sp>
    </p:spTree>
    <p:extLst>
      <p:ext uri="{BB962C8B-B14F-4D97-AF65-F5344CB8AC3E}">
        <p14:creationId xmlns:p14="http://schemas.microsoft.com/office/powerpoint/2010/main" val="23134764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2:1-3   And the third day there was a marriage in Cana of Galilee; and the mother of Jesus was there:  2 And both Jesus was called, and his disciples, to the marriage.  3 And when they wanted wine, the mother of Jesus saith unto him, They have no wine.</a:t>
            </a:r>
          </a:p>
        </p:txBody>
      </p:sp>
    </p:spTree>
    <p:extLst>
      <p:ext uri="{BB962C8B-B14F-4D97-AF65-F5344CB8AC3E}">
        <p14:creationId xmlns:p14="http://schemas.microsoft.com/office/powerpoint/2010/main" val="33362324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2:4-5   Jesus saith unto her, Woman, what have I to do with thee? mine hour is not yet come.  5 His mother saith unto the servants, Whatsoever he saith unto you, do it.</a:t>
            </a:r>
          </a:p>
        </p:txBody>
      </p:sp>
    </p:spTree>
    <p:extLst>
      <p:ext uri="{BB962C8B-B14F-4D97-AF65-F5344CB8AC3E}">
        <p14:creationId xmlns:p14="http://schemas.microsoft.com/office/powerpoint/2010/main" val="27852915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Luke 2:48-49   And when they saw him, they were amazed: and his mother said unto him, Son, why hast thou thus dealt with us? behold, thy father and I have sought thee sorrowing.  49 And he said unto them, How is it that ye sought me? wist ye not that I must be about my Father's business?</a:t>
            </a:r>
          </a:p>
        </p:txBody>
      </p:sp>
    </p:spTree>
    <p:extLst>
      <p:ext uri="{BB962C8B-B14F-4D97-AF65-F5344CB8AC3E}">
        <p14:creationId xmlns:p14="http://schemas.microsoft.com/office/powerpoint/2010/main" val="11217663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Luke 11:27-28   And it came to pass, as he spake these things, a certain woman of the company lifted up her voice, and said unto him, Blessed is the womb that bare thee, and the paps which thou hast sucked.  28 But he said, Yea rather, blessed are they that hear the word of God, and keep it.</a:t>
            </a:r>
          </a:p>
        </p:txBody>
      </p:sp>
    </p:spTree>
    <p:extLst>
      <p:ext uri="{BB962C8B-B14F-4D97-AF65-F5344CB8AC3E}">
        <p14:creationId xmlns:p14="http://schemas.microsoft.com/office/powerpoint/2010/main" val="22747323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13367"/>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Mark 3:31-33   There came then his brethren and his mother, and, standing without, sent unto him, calling him.  32 And the multitude sat about him, and they said unto him, Behold, thy mother and thy brethren without seek for thee.  33 And he answered them, saying, Who is my mother, or my brethren?</a:t>
            </a:r>
          </a:p>
        </p:txBody>
      </p:sp>
    </p:spTree>
    <p:extLst>
      <p:ext uri="{BB962C8B-B14F-4D97-AF65-F5344CB8AC3E}">
        <p14:creationId xmlns:p14="http://schemas.microsoft.com/office/powerpoint/2010/main" val="30823140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Mark 3:34-35   And he looked round about on them which sat about him, and said, Behold my mother and my brethren!  35 For whosoever shall do the will of God, the same is my brother, and my sister, and mother.</a:t>
            </a:r>
          </a:p>
        </p:txBody>
      </p:sp>
    </p:spTree>
    <p:extLst>
      <p:ext uri="{BB962C8B-B14F-4D97-AF65-F5344CB8AC3E}">
        <p14:creationId xmlns:p14="http://schemas.microsoft.com/office/powerpoint/2010/main" val="3801783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55312"/>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12:46-47   While he yet talked to the people, behold, his mother and his brethren stood without, desiring to speak with him.  47 Then one said unto him, Behold, thy mother and thy brethren stand without, desiring to speak with thee.</a:t>
            </a:r>
          </a:p>
        </p:txBody>
      </p:sp>
    </p:spTree>
    <p:extLst>
      <p:ext uri="{BB962C8B-B14F-4D97-AF65-F5344CB8AC3E}">
        <p14:creationId xmlns:p14="http://schemas.microsoft.com/office/powerpoint/2010/main" val="23376296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04978"/>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12:48-50   But he answered and said unto him that told him, Who is my mother? and who are my brethren?  49 And he stretched forth his hand toward his disciples, and said, Behold my mother and my brethren!  50 For whosoever shall do the will of my Father which is in heaven, the same is my brother, and sister, and mother.</a:t>
            </a:r>
          </a:p>
        </p:txBody>
      </p:sp>
    </p:spTree>
    <p:extLst>
      <p:ext uri="{BB962C8B-B14F-4D97-AF65-F5344CB8AC3E}">
        <p14:creationId xmlns:p14="http://schemas.microsoft.com/office/powerpoint/2010/main" val="3956411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6001643"/>
          </a:xfrm>
          <a:prstGeom prst="rect">
            <a:avLst/>
          </a:prstGeom>
        </p:spPr>
        <p:txBody>
          <a:bodyPr wrap="square">
            <a:spAutoFit/>
          </a:bodyPr>
          <a:lstStyle/>
          <a:p>
            <a:pPr algn="just"/>
            <a:r>
              <a:rPr lang="en-US" sz="6400" b="1" dirty="0">
                <a:solidFill>
                  <a:prstClr val="white"/>
                </a:solidFill>
                <a:latin typeface="Georgia" panose="02040502050405020303" pitchFamily="18" charset="0"/>
              </a:rPr>
              <a:t>Jeremiah 7:4   Trust ye not in lying words, saying, The temple of the LORD, The temple of the LORD, The temple of the LORD, are these.</a:t>
            </a:r>
          </a:p>
        </p:txBody>
      </p:sp>
    </p:spTree>
    <p:extLst>
      <p:ext uri="{BB962C8B-B14F-4D97-AF65-F5344CB8AC3E}">
        <p14:creationId xmlns:p14="http://schemas.microsoft.com/office/powerpoint/2010/main" val="32689360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7708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1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Luke 1:41-43   And it came to pass, that, when Elisabeth heard the salutation of Mary, the babe leaped in her womb; and Elisabeth was filled with the Holy Ghost:  42 And she spake out with a loud voice, and said, Blessed art thou among women, and blessed is the fruit of thy womb.  43 And whence is this to me, that the mother of my Lord should come to me?</a:t>
            </a:r>
          </a:p>
        </p:txBody>
      </p:sp>
    </p:spTree>
    <p:extLst>
      <p:ext uri="{BB962C8B-B14F-4D97-AF65-F5344CB8AC3E}">
        <p14:creationId xmlns:p14="http://schemas.microsoft.com/office/powerpoint/2010/main" val="32333155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79811"/>
            <a:ext cx="11762509" cy="652486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Judges 4:6-7   And she sent and called Barak the son of Abinoam out of Kedesh-naphtali, and said unto him, Hath not the LORD God of Israel commanded, saying, Go and draw toward mount Tabor, and take with thee ten thousand men of the children of Naphtali and of the children of Zebulun?  7 And I will draw unto thee to the river Kishon Sisera, the captain of Jabin's army, with his chariots and his multitude; and I will deliver him into thine hand.</a:t>
            </a:r>
          </a:p>
        </p:txBody>
      </p:sp>
    </p:spTree>
    <p:extLst>
      <p:ext uri="{BB962C8B-B14F-4D97-AF65-F5344CB8AC3E}">
        <p14:creationId xmlns:p14="http://schemas.microsoft.com/office/powerpoint/2010/main" val="8675311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7708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1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Judges 4:8-9   And Barak said unto her, If thou wilt go with me, then I will go: but if thou wilt not go with me, then I will not go.  9 And she said, I will surely go with thee: notwithstanding the journey that thou takest shall not be for thine honour; for the LORD shall sell Sisera into the hand of a woman. And Deborah arose, and went with Barak to Kedesh.</a:t>
            </a:r>
          </a:p>
        </p:txBody>
      </p:sp>
    </p:spTree>
    <p:extLst>
      <p:ext uri="{BB962C8B-B14F-4D97-AF65-F5344CB8AC3E}">
        <p14:creationId xmlns:p14="http://schemas.microsoft.com/office/powerpoint/2010/main" val="23795064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0145"/>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Judges 4:13-14   And Sisera gathered together all his chariots, even nine hundred chariots of iron, and all the people that were with him, from Harosheth of the Gentiles unto the river of Kishon.  14 And Deborah said unto Barak, Up; for this is the day in which the LORD hath delivered Sisera into thine hand: is not the LORD gone out before thee? So Barak went down from mount Tabor, and ten thousand men after him.</a:t>
            </a:r>
          </a:p>
        </p:txBody>
      </p:sp>
    </p:spTree>
    <p:extLst>
      <p:ext uri="{BB962C8B-B14F-4D97-AF65-F5344CB8AC3E}">
        <p14:creationId xmlns:p14="http://schemas.microsoft.com/office/powerpoint/2010/main" val="36867288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71422"/>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Judges 4:15   And the LORD discomfited Sisera, and all his chariots, and all his host, with the edge of the sword before Barak; so that Sisera lighted down off his chariot, and fled away on his feet.</a:t>
            </a:r>
          </a:p>
        </p:txBody>
      </p:sp>
    </p:spTree>
    <p:extLst>
      <p:ext uri="{BB962C8B-B14F-4D97-AF65-F5344CB8AC3E}">
        <p14:creationId xmlns:p14="http://schemas.microsoft.com/office/powerpoint/2010/main" val="37430324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Judges 4:16-17   But Barak pursued after the chariots, and after the host, unto Harosheth of the Gentiles: and all the host of Sisera fell upon the edge of the sword; and there was not a man left.  17 Howbeit Sisera fled away on his feet to the tent of Jael the wife of Heber the Kenite: for there was peace between Jabin the king of Hazor and the house of Heber the Kenite.</a:t>
            </a:r>
          </a:p>
        </p:txBody>
      </p:sp>
    </p:spTree>
    <p:extLst>
      <p:ext uri="{BB962C8B-B14F-4D97-AF65-F5344CB8AC3E}">
        <p14:creationId xmlns:p14="http://schemas.microsoft.com/office/powerpoint/2010/main" val="13056799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8534"/>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Judges 4:18-19   And Jael went out to meet Sisera, and said unto him, Turn in, my lord, turn in to me; fear not. And when he had turned in unto her into the tent, she covered him with a mantle.  19 And he said unto her, Give me, I pray thee, a little water to drink; for I am thirsty. And she opened a bottle of milk, and gave him drink, and covered him.</a:t>
            </a:r>
          </a:p>
        </p:txBody>
      </p:sp>
    </p:spTree>
    <p:extLst>
      <p:ext uri="{BB962C8B-B14F-4D97-AF65-F5344CB8AC3E}">
        <p14:creationId xmlns:p14="http://schemas.microsoft.com/office/powerpoint/2010/main" val="11774496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13367"/>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Judges 4:20-21   Again he said unto her, Stand in the door of the tent, and it shall be, when any man doth come and inquire of thee, and say, Is there any man here? that thou shalt say, No.  21 Then Jael Heber's wife took a nail of the tent, and took an hammer in her hand, and went softly unto him, and smote the nail into his temples, and fastened it into the ground: for he was fast asleep and weary. So he died.</a:t>
            </a:r>
          </a:p>
        </p:txBody>
      </p:sp>
    </p:spTree>
    <p:extLst>
      <p:ext uri="{BB962C8B-B14F-4D97-AF65-F5344CB8AC3E}">
        <p14:creationId xmlns:p14="http://schemas.microsoft.com/office/powerpoint/2010/main" val="18781331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46923"/>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Judges 4:22   And, behold, as Barak pursued Sisera, Jael came out to meet him, and said unto him, Come, and I will shew thee the man whom thou seekest. And when he came into her tent, behold, Sisera lay dead, and the nail was in his temples.</a:t>
            </a:r>
          </a:p>
        </p:txBody>
      </p:sp>
    </p:spTree>
    <p:extLst>
      <p:ext uri="{BB962C8B-B14F-4D97-AF65-F5344CB8AC3E}">
        <p14:creationId xmlns:p14="http://schemas.microsoft.com/office/powerpoint/2010/main" val="14427557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Judges 5:24   Blessed above women shall Jael the wife of Heber the Kenite be, blessed shall she be above women in the tent.</a:t>
            </a:r>
          </a:p>
        </p:txBody>
      </p:sp>
    </p:spTree>
    <p:extLst>
      <p:ext uri="{BB962C8B-B14F-4D97-AF65-F5344CB8AC3E}">
        <p14:creationId xmlns:p14="http://schemas.microsoft.com/office/powerpoint/2010/main" val="1251000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6898"/>
            <a:ext cx="11762509" cy="6463308"/>
          </a:xfrm>
          <a:prstGeom prst="rect">
            <a:avLst/>
          </a:prstGeom>
        </p:spPr>
        <p:txBody>
          <a:bodyPr wrap="square">
            <a:spAutoFit/>
          </a:bodyPr>
          <a:lstStyle/>
          <a:p>
            <a:pPr algn="just"/>
            <a:r>
              <a:rPr lang="en-US" sz="4600" b="1" dirty="0">
                <a:solidFill>
                  <a:prstClr val="white"/>
                </a:solidFill>
                <a:latin typeface="Georgia" panose="02040502050405020303" pitchFamily="18" charset="0"/>
              </a:rPr>
              <a:t>Jeremiah 7:5-6   For if ye throughly amend your ways and your doings; if ye throughly execute judgment between a man and his neighbour;  6 If ye oppress not the stranger, the fatherless, and the widow, and shed not innocent blood in this place, neither walk after other gods to your hurt:</a:t>
            </a:r>
          </a:p>
        </p:txBody>
      </p:sp>
    </p:spTree>
    <p:extLst>
      <p:ext uri="{BB962C8B-B14F-4D97-AF65-F5344CB8AC3E}">
        <p14:creationId xmlns:p14="http://schemas.microsoft.com/office/powerpoint/2010/main" val="13349167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3:24-26   Being justified freely by his grace through the redemption that is in Christ Jesus:  25 Whom God hath set forth to be a propitiation through faith in his blood, to declare his righteousness for the remission of sins that are past, through the forbearance of God;  26 To declare, I say, at this time his righteousness: that he might be just, and the justifier of him which believeth in Jesus.</a:t>
            </a:r>
          </a:p>
        </p:txBody>
      </p:sp>
    </p:spTree>
    <p:extLst>
      <p:ext uri="{BB962C8B-B14F-4D97-AF65-F5344CB8AC3E}">
        <p14:creationId xmlns:p14="http://schemas.microsoft.com/office/powerpoint/2010/main" val="11143171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3:27   Where is boasting then? It is excluded. By what law? of works? Nay: but by the law of faith.</a:t>
            </a:r>
          </a:p>
        </p:txBody>
      </p:sp>
    </p:spTree>
    <p:extLst>
      <p:ext uri="{BB962C8B-B14F-4D97-AF65-F5344CB8AC3E}">
        <p14:creationId xmlns:p14="http://schemas.microsoft.com/office/powerpoint/2010/main" val="10214352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415498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3:28   Therefore we conclude that a man is justified by faith without the deeds of the law.</a:t>
            </a:r>
          </a:p>
        </p:txBody>
      </p:sp>
    </p:spTree>
    <p:extLst>
      <p:ext uri="{BB962C8B-B14F-4D97-AF65-F5344CB8AC3E}">
        <p14:creationId xmlns:p14="http://schemas.microsoft.com/office/powerpoint/2010/main" val="14896003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Galatians 1:6-7   I marvel that ye are so soon removed from him that called you into the grace of Christ unto another gospel:  7 Which is not another; but there be some that trouble you, and would pervert the gospel of Christ.</a:t>
            </a:r>
          </a:p>
        </p:txBody>
      </p:sp>
    </p:spTree>
    <p:extLst>
      <p:ext uri="{BB962C8B-B14F-4D97-AF65-F5344CB8AC3E}">
        <p14:creationId xmlns:p14="http://schemas.microsoft.com/office/powerpoint/2010/main" val="39798119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75542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Galatians 1:8-9   But though we, or an angel from heaven, preach any other gospel unto you than that which we have preached unto you, let him be accursed.  9 As we said before, so say I now again, If any man preach any other gospel unto you than that ye have received, let him be accursed.</a:t>
            </a:r>
          </a:p>
        </p:txBody>
      </p:sp>
    </p:spTree>
    <p:extLst>
      <p:ext uri="{BB962C8B-B14F-4D97-AF65-F5344CB8AC3E}">
        <p14:creationId xmlns:p14="http://schemas.microsoft.com/office/powerpoint/2010/main" val="18585371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424731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10:43   To him give all the prophets witness, that through his name whosoever believeth in him shall receive remission of sins.</a:t>
            </a:r>
          </a:p>
        </p:txBody>
      </p:sp>
    </p:spTree>
    <p:extLst>
      <p:ext uri="{BB962C8B-B14F-4D97-AF65-F5344CB8AC3E}">
        <p14:creationId xmlns:p14="http://schemas.microsoft.com/office/powerpoint/2010/main" val="1383440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1862"/>
            <a:ext cx="11762509" cy="5170646"/>
          </a:xfrm>
          <a:prstGeom prst="rect">
            <a:avLst/>
          </a:prstGeom>
        </p:spPr>
        <p:txBody>
          <a:bodyPr wrap="square">
            <a:spAutoFit/>
          </a:bodyPr>
          <a:lstStyle/>
          <a:p>
            <a:pPr algn="just"/>
            <a:r>
              <a:rPr lang="en-US" sz="6600" b="1" dirty="0">
                <a:solidFill>
                  <a:schemeClr val="bg1"/>
                </a:solidFill>
                <a:latin typeface="Georgia" panose="02040502050405020303" pitchFamily="18" charset="0"/>
              </a:rPr>
              <a:t>Jeremiah 7:7   Then will I cause you to dwell in this place, in the land that I gave to your fathers, for ever and ever.</a:t>
            </a:r>
          </a:p>
        </p:txBody>
      </p:sp>
    </p:spTree>
    <p:extLst>
      <p:ext uri="{BB962C8B-B14F-4D97-AF65-F5344CB8AC3E}">
        <p14:creationId xmlns:p14="http://schemas.microsoft.com/office/powerpoint/2010/main" val="2547607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3416320"/>
          </a:xfrm>
          <a:prstGeom prst="rect">
            <a:avLst/>
          </a:prstGeom>
        </p:spPr>
        <p:txBody>
          <a:bodyPr wrap="square">
            <a:spAutoFit/>
          </a:bodyPr>
          <a:lstStyle/>
          <a:p>
            <a:pPr algn="just"/>
            <a:r>
              <a:rPr lang="en-US" sz="7200" b="1" dirty="0">
                <a:solidFill>
                  <a:schemeClr val="bg1"/>
                </a:solidFill>
                <a:latin typeface="Georgia" panose="02040502050405020303" pitchFamily="18" charset="0"/>
              </a:rPr>
              <a:t>Jeremiah 7:8   Behold, ye trust in lying words, that cannot profit.</a:t>
            </a:r>
          </a:p>
        </p:txBody>
      </p:sp>
    </p:spTree>
    <p:extLst>
      <p:ext uri="{BB962C8B-B14F-4D97-AF65-F5344CB8AC3E}">
        <p14:creationId xmlns:p14="http://schemas.microsoft.com/office/powerpoint/2010/main" val="1282302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3"/>
            <a:ext cx="11762509" cy="5632311"/>
          </a:xfrm>
          <a:prstGeom prst="rect">
            <a:avLst/>
          </a:prstGeom>
        </p:spPr>
        <p:txBody>
          <a:bodyPr wrap="square">
            <a:spAutoFit/>
          </a:bodyPr>
          <a:lstStyle/>
          <a:p>
            <a:pPr algn="just"/>
            <a:r>
              <a:rPr lang="en-US" sz="4500" b="1" dirty="0">
                <a:solidFill>
                  <a:prstClr val="white"/>
                </a:solidFill>
                <a:latin typeface="Georgia" panose="02040502050405020303" pitchFamily="18" charset="0"/>
              </a:rPr>
              <a:t>Jeremiah 7:9-10   Will ye steal, murder, and commit adultery, and swear falsely, and burn incense unto Baal, and walk after other gods whom ye know not;  10 And come and stand before me in this house, which is called by my name, and say, We are delivered to do all these abominations?</a:t>
            </a:r>
          </a:p>
        </p:txBody>
      </p:sp>
    </p:spTree>
    <p:extLst>
      <p:ext uri="{BB962C8B-B14F-4D97-AF65-F5344CB8AC3E}">
        <p14:creationId xmlns:p14="http://schemas.microsoft.com/office/powerpoint/2010/main" val="31272126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49706</TotalTime>
  <Words>3565</Words>
  <Application>Microsoft Office PowerPoint</Application>
  <PresentationFormat>Widescreen</PresentationFormat>
  <Paragraphs>128</Paragraphs>
  <Slides>65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65</vt:i4>
      </vt:variant>
    </vt:vector>
  </HeadingPairs>
  <TitlesOfParts>
    <vt:vector size="70"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461</cp:revision>
  <cp:lastPrinted>2020-01-28T17:57:24Z</cp:lastPrinted>
  <dcterms:created xsi:type="dcterms:W3CDTF">2019-08-31T20:33:16Z</dcterms:created>
  <dcterms:modified xsi:type="dcterms:W3CDTF">2021-04-10T19:20:35Z</dcterms:modified>
</cp:coreProperties>
</file>