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19" r:id="rId3"/>
    <p:sldId id="605" r:id="rId4"/>
    <p:sldId id="609" r:id="rId5"/>
    <p:sldId id="610" r:id="rId6"/>
    <p:sldId id="612" r:id="rId7"/>
    <p:sldId id="619" r:id="rId8"/>
    <p:sldId id="621" r:id="rId9"/>
    <p:sldId id="637" r:id="rId10"/>
    <p:sldId id="644" r:id="rId11"/>
    <p:sldId id="711" r:id="rId12"/>
    <p:sldId id="645" r:id="rId13"/>
    <p:sldId id="646" r:id="rId14"/>
    <p:sldId id="648" r:id="rId15"/>
    <p:sldId id="649" r:id="rId16"/>
    <p:sldId id="652" r:id="rId17"/>
    <p:sldId id="653" r:id="rId18"/>
    <p:sldId id="655" r:id="rId19"/>
    <p:sldId id="656" r:id="rId20"/>
    <p:sldId id="657" r:id="rId21"/>
    <p:sldId id="658" r:id="rId22"/>
    <p:sldId id="659" r:id="rId23"/>
    <p:sldId id="661" r:id="rId24"/>
    <p:sldId id="662" r:id="rId25"/>
    <p:sldId id="663" r:id="rId26"/>
    <p:sldId id="664" r:id="rId27"/>
    <p:sldId id="665" r:id="rId28"/>
    <p:sldId id="666" r:id="rId29"/>
    <p:sldId id="667" r:id="rId30"/>
    <p:sldId id="668" r:id="rId31"/>
    <p:sldId id="669" r:id="rId32"/>
    <p:sldId id="670" r:id="rId33"/>
    <p:sldId id="671" r:id="rId34"/>
    <p:sldId id="672" r:id="rId35"/>
    <p:sldId id="673" r:id="rId36"/>
    <p:sldId id="674" r:id="rId37"/>
    <p:sldId id="676" r:id="rId38"/>
    <p:sldId id="677" r:id="rId39"/>
    <p:sldId id="678" r:id="rId40"/>
    <p:sldId id="680" r:id="rId41"/>
    <p:sldId id="688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0" r:id="rId51"/>
    <p:sldId id="721" r:id="rId52"/>
    <p:sldId id="722" r:id="rId53"/>
    <p:sldId id="723" r:id="rId54"/>
    <p:sldId id="724" r:id="rId55"/>
    <p:sldId id="725" r:id="rId56"/>
    <p:sldId id="726" r:id="rId57"/>
    <p:sldId id="727" r:id="rId58"/>
    <p:sldId id="728" r:id="rId59"/>
    <p:sldId id="729" r:id="rId60"/>
    <p:sldId id="730" r:id="rId61"/>
    <p:sldId id="731" r:id="rId62"/>
    <p:sldId id="732" r:id="rId63"/>
    <p:sldId id="733" r:id="rId64"/>
    <p:sldId id="734" r:id="rId65"/>
    <p:sldId id="735" r:id="rId66"/>
    <p:sldId id="736" r:id="rId67"/>
    <p:sldId id="737" r:id="rId68"/>
    <p:sldId id="738" r:id="rId6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B30F-22F0-4C62-BDD3-2949EA4DFCF9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 b="12478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46695"/>
            <a:ext cx="11762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29:3   Whoso loveth wisdom rejoiceth his father: but he that keepeth company with harlots spendeth his substance.</a:t>
            </a:r>
          </a:p>
        </p:txBody>
      </p:sp>
    </p:spTree>
    <p:extLst>
      <p:ext uri="{BB962C8B-B14F-4D97-AF65-F5344CB8AC3E}">
        <p14:creationId xmlns:p14="http://schemas.microsoft.com/office/powerpoint/2010/main" val="277055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46695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29:15   The rod and reproof give wisdom: but a child left to himself bringeth his mother to shame.</a:t>
            </a:r>
          </a:p>
        </p:txBody>
      </p:sp>
    </p:spTree>
    <p:extLst>
      <p:ext uri="{BB962C8B-B14F-4D97-AF65-F5344CB8AC3E}">
        <p14:creationId xmlns:p14="http://schemas.microsoft.com/office/powerpoint/2010/main" val="1287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8306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10:2   Treasures of wickedness profit nothing: but righteousness delivereth from death.</a:t>
            </a:r>
          </a:p>
        </p:txBody>
      </p:sp>
    </p:spTree>
    <p:extLst>
      <p:ext uri="{BB962C8B-B14F-4D97-AF65-F5344CB8AC3E}">
        <p14:creationId xmlns:p14="http://schemas.microsoft.com/office/powerpoint/2010/main" val="60234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97029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Matthew 5:20   For I say unto you, That except your righteousness shall exceed the righteousness of the scribes and Pharisees, ye shall in no case enter into the kingdom of heaven.</a:t>
            </a:r>
          </a:p>
        </p:txBody>
      </p:sp>
    </p:spTree>
    <p:extLst>
      <p:ext uri="{BB962C8B-B14F-4D97-AF65-F5344CB8AC3E}">
        <p14:creationId xmlns:p14="http://schemas.microsoft.com/office/powerpoint/2010/main" val="339861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63473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Genesis 15:6   And he believed in the LORD; and he counted it to him for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69357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13139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Romans 4:3   For what saith the scripture? Abraham believed God, and it was counted unto him for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278345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9348A-9CFF-4823-AED9-0B6D9F672769}"/>
              </a:ext>
            </a:extLst>
          </p:cNvPr>
          <p:cNvSpPr/>
          <p:nvPr/>
        </p:nvSpPr>
        <p:spPr>
          <a:xfrm>
            <a:off x="216131" y="96361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Galatians 3:6   Even as Abraham believed God, and it was accounted to him for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293393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46695"/>
            <a:ext cx="11762509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100" b="1" dirty="0">
                <a:solidFill>
                  <a:prstClr val="white"/>
                </a:solidFill>
                <a:latin typeface="Georgia" panose="02040502050405020303" pitchFamily="18" charset="0"/>
              </a:rPr>
              <a:t>James 2:23   And the scripture was fulfilled which saith, Abraham believed God, and it was imputed unto him for righteousness: and he was called the Friend of God.</a:t>
            </a:r>
          </a:p>
        </p:txBody>
      </p:sp>
    </p:spTree>
    <p:extLst>
      <p:ext uri="{BB962C8B-B14F-4D97-AF65-F5344CB8AC3E}">
        <p14:creationId xmlns:p14="http://schemas.microsoft.com/office/powerpoint/2010/main" val="86203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97273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10:3   The LORD will not suffer the soul of the righteous to famish: but he casteth away the substance of the wicked.</a:t>
            </a:r>
          </a:p>
        </p:txBody>
      </p:sp>
    </p:spTree>
    <p:extLst>
      <p:ext uri="{BB962C8B-B14F-4D97-AF65-F5344CB8AC3E}">
        <p14:creationId xmlns:p14="http://schemas.microsoft.com/office/powerpoint/2010/main" val="6966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8306"/>
            <a:ext cx="1176250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700" b="1" dirty="0">
                <a:solidFill>
                  <a:prstClr val="white"/>
                </a:solidFill>
                <a:latin typeface="Georgia" panose="02040502050405020303" pitchFamily="18" charset="0"/>
              </a:rPr>
              <a:t>Job 20:5-7   That the triumphing of the wicked is short, and the joy of the hypocrite but for a moment?  6 Though his excellency mount up to the heavens, and his head reach unto the clouds;  7 Yet he shall perish for ever like his own dung: they which have seen him shall say, Where is he?</a:t>
            </a:r>
          </a:p>
        </p:txBody>
      </p:sp>
    </p:spTree>
    <p:extLst>
      <p:ext uri="{BB962C8B-B14F-4D97-AF65-F5344CB8AC3E}">
        <p14:creationId xmlns:p14="http://schemas.microsoft.com/office/powerpoint/2010/main" val="1513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55500"/>
            <a:ext cx="12192000" cy="159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96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SERMON TITLE</a:t>
            </a:r>
            <a:endParaRPr lang="en-US" sz="8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09929"/>
            <a:ext cx="12192000" cy="317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96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Proverbs</a:t>
            </a:r>
          </a:p>
          <a:p>
            <a:pPr algn="ctr">
              <a:lnSpc>
                <a:spcPct val="107000"/>
              </a:lnSpc>
            </a:pPr>
            <a:r>
              <a:rPr lang="en-US" sz="96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10</a:t>
            </a:r>
            <a:endParaRPr lang="en-US" sz="7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8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46229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Job 20:8-9   He shall fly away as a dream, and shall not be found: yea, he shall be chased away as a vision of the night.  9 The eye also which saw him shall see him no more; neither shall his place any more behold him.</a:t>
            </a:r>
          </a:p>
        </p:txBody>
      </p:sp>
    </p:spTree>
    <p:extLst>
      <p:ext uri="{BB962C8B-B14F-4D97-AF65-F5344CB8AC3E}">
        <p14:creationId xmlns:p14="http://schemas.microsoft.com/office/powerpoint/2010/main" val="153859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9917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10:4   He becometh poor that dealeth with a slack hand: but the hand of the diligent maketh rich.</a:t>
            </a:r>
          </a:p>
        </p:txBody>
      </p:sp>
    </p:spTree>
    <p:extLst>
      <p:ext uri="{BB962C8B-B14F-4D97-AF65-F5344CB8AC3E}">
        <p14:creationId xmlns:p14="http://schemas.microsoft.com/office/powerpoint/2010/main" val="2137907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96571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12:24   The hand of the diligent shall bear rule: but the slothful shall be under tribute.</a:t>
            </a:r>
          </a:p>
        </p:txBody>
      </p:sp>
    </p:spTree>
    <p:extLst>
      <p:ext uri="{BB962C8B-B14F-4D97-AF65-F5344CB8AC3E}">
        <p14:creationId xmlns:p14="http://schemas.microsoft.com/office/powerpoint/2010/main" val="290615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47151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19:15   Slothfulness casteth into a deep sleep; and an idle soul shall suffer hunger.</a:t>
            </a:r>
          </a:p>
        </p:txBody>
      </p:sp>
    </p:spTree>
    <p:extLst>
      <p:ext uri="{BB962C8B-B14F-4D97-AF65-F5344CB8AC3E}">
        <p14:creationId xmlns:p14="http://schemas.microsoft.com/office/powerpoint/2010/main" val="393088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62759"/>
            <a:ext cx="117625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19:24   A slothful man hideth his hand in his bosom, and will not so much as bring it to his mouth again.</a:t>
            </a:r>
          </a:p>
        </p:txBody>
      </p:sp>
    </p:spTree>
    <p:extLst>
      <p:ext uri="{BB962C8B-B14F-4D97-AF65-F5344CB8AC3E}">
        <p14:creationId xmlns:p14="http://schemas.microsoft.com/office/powerpoint/2010/main" val="274930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0145"/>
            <a:ext cx="117625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8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20:4   The sluggard will not plow by reason of the cold; therefore shall he beg in harvest, and have nothing.</a:t>
            </a:r>
          </a:p>
        </p:txBody>
      </p:sp>
    </p:spTree>
    <p:extLst>
      <p:ext uri="{BB962C8B-B14F-4D97-AF65-F5344CB8AC3E}">
        <p14:creationId xmlns:p14="http://schemas.microsoft.com/office/powerpoint/2010/main" val="4225528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0814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10:5   He that gathereth in summer is a wise son: but he that sleepeth in harvest is a son that causeth shame.</a:t>
            </a:r>
          </a:p>
        </p:txBody>
      </p:sp>
    </p:spTree>
    <p:extLst>
      <p:ext uri="{BB962C8B-B14F-4D97-AF65-F5344CB8AC3E}">
        <p14:creationId xmlns:p14="http://schemas.microsoft.com/office/powerpoint/2010/main" val="342391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8838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10:6   Blessings are upon the head of the just: but violence covereth the mouth of the wicked.</a:t>
            </a:r>
          </a:p>
        </p:txBody>
      </p:sp>
    </p:spTree>
    <p:extLst>
      <p:ext uri="{BB962C8B-B14F-4D97-AF65-F5344CB8AC3E}">
        <p14:creationId xmlns:p14="http://schemas.microsoft.com/office/powerpoint/2010/main" val="169278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1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24:23-26   These things also belong to the wise. It is not good to have respect of persons in judgment.  24 He that saith unto the wicked, Thou art righteous; him shall the people curse, nations shall abhor him:  25 But to them that rebuke him shall be delight, and a good blessing shall come upon them.  26 Every man shall kiss his lips that giveth a right answer.</a:t>
            </a:r>
          </a:p>
        </p:txBody>
      </p:sp>
    </p:spTree>
    <p:extLst>
      <p:ext uri="{BB962C8B-B14F-4D97-AF65-F5344CB8AC3E}">
        <p14:creationId xmlns:p14="http://schemas.microsoft.com/office/powerpoint/2010/main" val="127446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1756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10:7   The memory of the just is blessed: but the name of the wicked shall rot.</a:t>
            </a:r>
          </a:p>
        </p:txBody>
      </p:sp>
    </p:spTree>
    <p:extLst>
      <p:ext uri="{BB962C8B-B14F-4D97-AF65-F5344CB8AC3E}">
        <p14:creationId xmlns:p14="http://schemas.microsoft.com/office/powerpoint/2010/main" val="290027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80419"/>
            <a:ext cx="11762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Proverbs 10:1   The proverbs of Solomon. A wise son maketh a glad father: but a foolish son is the heaviness of his mother.</a:t>
            </a:r>
            <a:endParaRPr lang="en-US" sz="6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8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Job 18:17   His remembrance shall perish from the earth, and he shall have no name in the street.</a:t>
            </a:r>
          </a:p>
        </p:txBody>
      </p:sp>
    </p:spTree>
    <p:extLst>
      <p:ext uri="{BB962C8B-B14F-4D97-AF65-F5344CB8AC3E}">
        <p14:creationId xmlns:p14="http://schemas.microsoft.com/office/powerpoint/2010/main" val="174892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86614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Psalm 9:5   Thou hast rebuked the heathen, thou hast destroyed the wicked, thou hast put out their name for ever and ever.</a:t>
            </a:r>
          </a:p>
        </p:txBody>
      </p:sp>
    </p:spTree>
    <p:extLst>
      <p:ext uri="{BB962C8B-B14F-4D97-AF65-F5344CB8AC3E}">
        <p14:creationId xmlns:p14="http://schemas.microsoft.com/office/powerpoint/2010/main" val="1566479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66052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Psalm 109:15   Let them be before the LORD continually, that he may cut off the memory of them from the earth.</a:t>
            </a:r>
          </a:p>
        </p:txBody>
      </p:sp>
    </p:spTree>
    <p:extLst>
      <p:ext uri="{BB962C8B-B14F-4D97-AF65-F5344CB8AC3E}">
        <p14:creationId xmlns:p14="http://schemas.microsoft.com/office/powerpoint/2010/main" val="2356182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2212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Isaiah 65:17   For, behold, I create new heavens and a new earth: and the former shall not be remembered, nor come into mind.</a:t>
            </a:r>
          </a:p>
        </p:txBody>
      </p:sp>
    </p:spTree>
    <p:extLst>
      <p:ext uri="{BB962C8B-B14F-4D97-AF65-F5344CB8AC3E}">
        <p14:creationId xmlns:p14="http://schemas.microsoft.com/office/powerpoint/2010/main" val="1756304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0145"/>
            <a:ext cx="11762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10:8   The wise in heart will receive commandments: but a prating fool shall fall.</a:t>
            </a:r>
          </a:p>
        </p:txBody>
      </p:sp>
    </p:spTree>
    <p:extLst>
      <p:ext uri="{BB962C8B-B14F-4D97-AF65-F5344CB8AC3E}">
        <p14:creationId xmlns:p14="http://schemas.microsoft.com/office/powerpoint/2010/main" val="141233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10:9   He that walketh uprightly walketh surely: but he that perverteth his ways shall be known.</a:t>
            </a:r>
          </a:p>
        </p:txBody>
      </p:sp>
    </p:spTree>
    <p:extLst>
      <p:ext uri="{BB962C8B-B14F-4D97-AF65-F5344CB8AC3E}">
        <p14:creationId xmlns:p14="http://schemas.microsoft.com/office/powerpoint/2010/main" val="3612583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8534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Luke 12:2   For there is nothing covered, that shall not be revealed; neither hid, that shall not be known.</a:t>
            </a:r>
          </a:p>
        </p:txBody>
      </p:sp>
    </p:spTree>
    <p:extLst>
      <p:ext uri="{BB962C8B-B14F-4D97-AF65-F5344CB8AC3E}">
        <p14:creationId xmlns:p14="http://schemas.microsoft.com/office/powerpoint/2010/main" val="367794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04978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10:10   He that winketh with the eye causeth sorrow: but a prating fool shall fall.</a:t>
            </a:r>
          </a:p>
        </p:txBody>
      </p:sp>
    </p:spTree>
    <p:extLst>
      <p:ext uri="{BB962C8B-B14F-4D97-AF65-F5344CB8AC3E}">
        <p14:creationId xmlns:p14="http://schemas.microsoft.com/office/powerpoint/2010/main" val="2313476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6:12-14   A naughty person, a wicked man, walketh with a froward mouth.  13 He winketh with his eyes, he speaketh with his feet, he teacheth with his fingers;  14 Frowardness is in his heart, he deviseth mischief continually; he soweth discord.</a:t>
            </a:r>
          </a:p>
        </p:txBody>
      </p:sp>
    </p:spTree>
    <p:extLst>
      <p:ext uri="{BB962C8B-B14F-4D97-AF65-F5344CB8AC3E}">
        <p14:creationId xmlns:p14="http://schemas.microsoft.com/office/powerpoint/2010/main" val="3336232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97257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10:11   The mouth of a righteous man is a well of life: but violence covereth the mouth of the wicked.</a:t>
            </a:r>
          </a:p>
        </p:txBody>
      </p:sp>
    </p:spTree>
    <p:extLst>
      <p:ext uri="{BB962C8B-B14F-4D97-AF65-F5344CB8AC3E}">
        <p14:creationId xmlns:p14="http://schemas.microsoft.com/office/powerpoint/2010/main" val="278529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96027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15:20   A wise son maketh a glad father: but a foolish man despiseth his mother.</a:t>
            </a:r>
          </a:p>
        </p:txBody>
      </p:sp>
    </p:spTree>
    <p:extLst>
      <p:ext uri="{BB962C8B-B14F-4D97-AF65-F5344CB8AC3E}">
        <p14:creationId xmlns:p14="http://schemas.microsoft.com/office/powerpoint/2010/main" val="3268936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Psalm 11:5-6   The LORD trieth the righteous: but the wicked and him that loveth violence his soul hateth.  6 Upon the wicked he shall rain snares, fire and brimstone, and an horrible tempest: this shall be the portion of their cup.</a:t>
            </a:r>
          </a:p>
        </p:txBody>
      </p:sp>
    </p:spTree>
    <p:extLst>
      <p:ext uri="{BB962C8B-B14F-4D97-AF65-F5344CB8AC3E}">
        <p14:creationId xmlns:p14="http://schemas.microsoft.com/office/powerpoint/2010/main" val="2274732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10:12   Hatred stirreth up strifes: but love covereth all sins.</a:t>
            </a:r>
          </a:p>
        </p:txBody>
      </p:sp>
    </p:spTree>
    <p:extLst>
      <p:ext uri="{BB962C8B-B14F-4D97-AF65-F5344CB8AC3E}">
        <p14:creationId xmlns:p14="http://schemas.microsoft.com/office/powerpoint/2010/main" val="380178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 John 6   And this is love, that we walk after his commandments. This is the commandment, That, as ye have heard from the beginning, ye should walk in it.</a:t>
            </a:r>
          </a:p>
        </p:txBody>
      </p:sp>
    </p:spTree>
    <p:extLst>
      <p:ext uri="{BB962C8B-B14F-4D97-AF65-F5344CB8AC3E}">
        <p14:creationId xmlns:p14="http://schemas.microsoft.com/office/powerpoint/2010/main" val="3406301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John 5:3   For this is the love of God, that we keep his commandments: and his commandments are not grievous.</a:t>
            </a:r>
          </a:p>
        </p:txBody>
      </p:sp>
    </p:spTree>
    <p:extLst>
      <p:ext uri="{BB962C8B-B14F-4D97-AF65-F5344CB8AC3E}">
        <p14:creationId xmlns:p14="http://schemas.microsoft.com/office/powerpoint/2010/main" val="4242833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72090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Romans 12:9   Let love be without dissimulation. Abhor that which is evil; cleave to that which is good.</a:t>
            </a:r>
          </a:p>
        </p:txBody>
      </p:sp>
    </p:spTree>
    <p:extLst>
      <p:ext uri="{BB962C8B-B14F-4D97-AF65-F5344CB8AC3E}">
        <p14:creationId xmlns:p14="http://schemas.microsoft.com/office/powerpoint/2010/main" val="860111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John 4:8   He that loveth not knoweth not God; for God is love.</a:t>
            </a:r>
          </a:p>
        </p:txBody>
      </p:sp>
    </p:spTree>
    <p:extLst>
      <p:ext uri="{BB962C8B-B14F-4D97-AF65-F5344CB8AC3E}">
        <p14:creationId xmlns:p14="http://schemas.microsoft.com/office/powerpoint/2010/main" val="2765765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10:13   In the lips of him that hath understanding wisdom is found: but a rod is for the back of him that is void of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709336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17:10   A reproof entereth more into a wise man than an hundred stripes into a fool.</a:t>
            </a:r>
          </a:p>
        </p:txBody>
      </p:sp>
    </p:spTree>
    <p:extLst>
      <p:ext uri="{BB962C8B-B14F-4D97-AF65-F5344CB8AC3E}">
        <p14:creationId xmlns:p14="http://schemas.microsoft.com/office/powerpoint/2010/main" val="1414916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26:3   A whip for the horse, a bridle for the ass, and a rod for the fool's back.</a:t>
            </a:r>
          </a:p>
        </p:txBody>
      </p:sp>
    </p:spTree>
    <p:extLst>
      <p:ext uri="{BB962C8B-B14F-4D97-AF65-F5344CB8AC3E}">
        <p14:creationId xmlns:p14="http://schemas.microsoft.com/office/powerpoint/2010/main" val="3905043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97257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10:14   Wise men lay up knowledge: but the mouth of the foolish is near destruction.</a:t>
            </a:r>
          </a:p>
        </p:txBody>
      </p:sp>
    </p:spTree>
    <p:extLst>
      <p:ext uri="{BB962C8B-B14F-4D97-AF65-F5344CB8AC3E}">
        <p14:creationId xmlns:p14="http://schemas.microsoft.com/office/powerpoint/2010/main" val="411077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83342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17:21   He that begetteth a fool doeth it to his sorrow: and the father of a fool hath no joy.</a:t>
            </a:r>
          </a:p>
        </p:txBody>
      </p:sp>
    </p:spTree>
    <p:extLst>
      <p:ext uri="{BB962C8B-B14F-4D97-AF65-F5344CB8AC3E}">
        <p14:creationId xmlns:p14="http://schemas.microsoft.com/office/powerpoint/2010/main" val="1334916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10:15   The rich man's wealth is his strong city: the destruction of the poor is their poverty.</a:t>
            </a:r>
          </a:p>
        </p:txBody>
      </p:sp>
    </p:spTree>
    <p:extLst>
      <p:ext uri="{BB962C8B-B14F-4D97-AF65-F5344CB8AC3E}">
        <p14:creationId xmlns:p14="http://schemas.microsoft.com/office/powerpoint/2010/main" val="134653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18:11   The rich man's wealth is his strong city, and as an high wall in his own conceit.</a:t>
            </a:r>
          </a:p>
        </p:txBody>
      </p:sp>
    </p:spTree>
    <p:extLst>
      <p:ext uri="{BB962C8B-B14F-4D97-AF65-F5344CB8AC3E}">
        <p14:creationId xmlns:p14="http://schemas.microsoft.com/office/powerpoint/2010/main" val="3858440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1756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14:20   The poor is hated even of his own neighbour: but the rich hath many friends.</a:t>
            </a:r>
          </a:p>
        </p:txBody>
      </p:sp>
    </p:spTree>
    <p:extLst>
      <p:ext uri="{BB962C8B-B14F-4D97-AF65-F5344CB8AC3E}">
        <p14:creationId xmlns:p14="http://schemas.microsoft.com/office/powerpoint/2010/main" val="703357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-4079"/>
            <a:ext cx="117625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30:8   Remove far from me vanity and lies: give me neither poverty nor riches; feed me with food convenient for me:</a:t>
            </a:r>
          </a:p>
        </p:txBody>
      </p:sp>
    </p:spTree>
    <p:extLst>
      <p:ext uri="{BB962C8B-B14F-4D97-AF65-F5344CB8AC3E}">
        <p14:creationId xmlns:p14="http://schemas.microsoft.com/office/powerpoint/2010/main" val="97405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-4079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30:9   Lest I be full, and deny thee, and say, Who is the LORD? or lest I be poor, and steal, and take the name of my God in vain.</a:t>
            </a:r>
          </a:p>
        </p:txBody>
      </p:sp>
    </p:spTree>
    <p:extLst>
      <p:ext uri="{BB962C8B-B14F-4D97-AF65-F5344CB8AC3E}">
        <p14:creationId xmlns:p14="http://schemas.microsoft.com/office/powerpoint/2010/main" val="3908479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1756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10:16   The labour of the righteous tendeth to life: the fruit of the wicked to sin.</a:t>
            </a:r>
          </a:p>
        </p:txBody>
      </p:sp>
    </p:spTree>
    <p:extLst>
      <p:ext uri="{BB962C8B-B14F-4D97-AF65-F5344CB8AC3E}">
        <p14:creationId xmlns:p14="http://schemas.microsoft.com/office/powerpoint/2010/main" val="2656169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13367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10:17   He is in the way of life that keepeth instruction: but he that refuseth reproof erreth.</a:t>
            </a:r>
          </a:p>
        </p:txBody>
      </p:sp>
    </p:spTree>
    <p:extLst>
      <p:ext uri="{BB962C8B-B14F-4D97-AF65-F5344CB8AC3E}">
        <p14:creationId xmlns:p14="http://schemas.microsoft.com/office/powerpoint/2010/main" val="1267607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71422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10:18   He that hideth hatred with lying lips, and he that uttereth a slander, is a fool.</a:t>
            </a:r>
          </a:p>
        </p:txBody>
      </p:sp>
    </p:spTree>
    <p:extLst>
      <p:ext uri="{BB962C8B-B14F-4D97-AF65-F5344CB8AC3E}">
        <p14:creationId xmlns:p14="http://schemas.microsoft.com/office/powerpoint/2010/main" val="1628767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10:19   In the multitude of words there wanteth not sin: but he that refraineth his lips is wise.</a:t>
            </a:r>
          </a:p>
        </p:txBody>
      </p:sp>
    </p:spTree>
    <p:extLst>
      <p:ext uri="{BB962C8B-B14F-4D97-AF65-F5344CB8AC3E}">
        <p14:creationId xmlns:p14="http://schemas.microsoft.com/office/powerpoint/2010/main" val="737170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97257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10:20   The tongue of the just is as choice silver: the heart of the wicked is little worth.</a:t>
            </a:r>
          </a:p>
        </p:txBody>
      </p:sp>
    </p:spTree>
    <p:extLst>
      <p:ext uri="{BB962C8B-B14F-4D97-AF65-F5344CB8AC3E}">
        <p14:creationId xmlns:p14="http://schemas.microsoft.com/office/powerpoint/2010/main" val="409567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96361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schemeClr val="bg1"/>
                </a:solidFill>
                <a:latin typeface="Georgia" panose="02040502050405020303" pitchFamily="18" charset="0"/>
              </a:rPr>
              <a:t>Proverbs 17:25   A foolish son is a grief to his father, and bitterness to her that bare him.</a:t>
            </a:r>
          </a:p>
        </p:txBody>
      </p:sp>
    </p:spTree>
    <p:extLst>
      <p:ext uri="{BB962C8B-B14F-4D97-AF65-F5344CB8AC3E}">
        <p14:creationId xmlns:p14="http://schemas.microsoft.com/office/powerpoint/2010/main" val="25476077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10:21   The lips of the righteous feed many: but fools die for want of wisdom.</a:t>
            </a:r>
          </a:p>
        </p:txBody>
      </p:sp>
    </p:spTree>
    <p:extLst>
      <p:ext uri="{BB962C8B-B14F-4D97-AF65-F5344CB8AC3E}">
        <p14:creationId xmlns:p14="http://schemas.microsoft.com/office/powerpoint/2010/main" val="17713466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10:22   The blessing of the LORD, it maketh rich, and he addeth no sorrow with it.</a:t>
            </a:r>
          </a:p>
        </p:txBody>
      </p:sp>
    </p:spTree>
    <p:extLst>
      <p:ext uri="{BB962C8B-B14F-4D97-AF65-F5344CB8AC3E}">
        <p14:creationId xmlns:p14="http://schemas.microsoft.com/office/powerpoint/2010/main" val="348037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10:23   It is as sport to a fool to do mischief: but a man of understanding hath wisdom.</a:t>
            </a:r>
          </a:p>
        </p:txBody>
      </p:sp>
    </p:spTree>
    <p:extLst>
      <p:ext uri="{BB962C8B-B14F-4D97-AF65-F5344CB8AC3E}">
        <p14:creationId xmlns:p14="http://schemas.microsoft.com/office/powerpoint/2010/main" val="4151422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38534"/>
            <a:ext cx="117625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10:24-25   The fear of the wicked, it shall come upon him: but the desire of the righteous shall be granted.  25 As the whirlwind passeth, so is the wicked no more: but the righteous is an everlasting foundation.</a:t>
            </a:r>
          </a:p>
        </p:txBody>
      </p:sp>
    </p:spTree>
    <p:extLst>
      <p:ext uri="{BB962C8B-B14F-4D97-AF65-F5344CB8AC3E}">
        <p14:creationId xmlns:p14="http://schemas.microsoft.com/office/powerpoint/2010/main" val="42476827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97257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10:26   As vinegar to the teeth, and as smoke to the eyes, so is the sluggard to them that send him.</a:t>
            </a:r>
          </a:p>
        </p:txBody>
      </p:sp>
    </p:spTree>
    <p:extLst>
      <p:ext uri="{BB962C8B-B14F-4D97-AF65-F5344CB8AC3E}">
        <p14:creationId xmlns:p14="http://schemas.microsoft.com/office/powerpoint/2010/main" val="3656746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10:27-28   The fear of the LORD prolongeth days: but the years of the wicked shall be shortened.  28 The hope of the righteous shall be gladness: but the expectation of the wicked shall perish.</a:t>
            </a:r>
          </a:p>
        </p:txBody>
      </p:sp>
    </p:spTree>
    <p:extLst>
      <p:ext uri="{BB962C8B-B14F-4D97-AF65-F5344CB8AC3E}">
        <p14:creationId xmlns:p14="http://schemas.microsoft.com/office/powerpoint/2010/main" val="26970102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10:29-30   The way of the LORD is strength to the upright: but destruction shall be to the workers of iniquity.  30 The righteous shall never be removed: but the wicked shall not inhabit the earth.</a:t>
            </a:r>
          </a:p>
        </p:txBody>
      </p:sp>
    </p:spTree>
    <p:extLst>
      <p:ext uri="{BB962C8B-B14F-4D97-AF65-F5344CB8AC3E}">
        <p14:creationId xmlns:p14="http://schemas.microsoft.com/office/powerpoint/2010/main" val="4116899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Proverbs 10:31-32   The mouth of the just bringeth forth wisdom: but the froward tongue shall be cut out.  32 The lips of the righteous know what is acceptable: but the mouth of the wicked speaketh frowardness.</a:t>
            </a:r>
          </a:p>
        </p:txBody>
      </p:sp>
    </p:spTree>
    <p:extLst>
      <p:ext uri="{BB962C8B-B14F-4D97-AF65-F5344CB8AC3E}">
        <p14:creationId xmlns:p14="http://schemas.microsoft.com/office/powerpoint/2010/main" val="2845709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Psalm 31:18   Let the lying lips be put to silence; which speak grievous things proudly and contemptuously against the righteous.</a:t>
            </a:r>
          </a:p>
        </p:txBody>
      </p:sp>
    </p:spTree>
    <p:extLst>
      <p:ext uri="{BB962C8B-B14F-4D97-AF65-F5344CB8AC3E}">
        <p14:creationId xmlns:p14="http://schemas.microsoft.com/office/powerpoint/2010/main" val="18794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21528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Proverbs 19:13   A foolish son is the calamity of his father: and the contentions of a wife are a continual dropping.</a:t>
            </a:r>
          </a:p>
        </p:txBody>
      </p:sp>
    </p:spTree>
    <p:extLst>
      <p:ext uri="{BB962C8B-B14F-4D97-AF65-F5344CB8AC3E}">
        <p14:creationId xmlns:p14="http://schemas.microsoft.com/office/powerpoint/2010/main" val="128230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04973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23:15-16   My son, if thine heart be wise, my heart shall rejoice, even mine.  16 Yea, my reins shall rejoice, when thy lips speak right things.</a:t>
            </a:r>
          </a:p>
        </p:txBody>
      </p:sp>
    </p:spTree>
    <p:extLst>
      <p:ext uri="{BB962C8B-B14F-4D97-AF65-F5344CB8AC3E}">
        <p14:creationId xmlns:p14="http://schemas.microsoft.com/office/powerpoint/2010/main" val="312721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55464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Proverbs 23:24-25   The father of the righteous shall greatly rejoice: and he that begetteth a wise child shall have joy of him.  25 Thy father and thy mother shall be glad, and she that bare thee shall rejoice.</a:t>
            </a:r>
          </a:p>
        </p:txBody>
      </p:sp>
    </p:spTree>
    <p:extLst>
      <p:ext uri="{BB962C8B-B14F-4D97-AF65-F5344CB8AC3E}">
        <p14:creationId xmlns:p14="http://schemas.microsoft.com/office/powerpoint/2010/main" val="2174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61051</TotalTime>
  <Words>2007</Words>
  <Application>Microsoft Office PowerPoint</Application>
  <PresentationFormat>Widescreen</PresentationFormat>
  <Paragraphs>135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joshwlc</dc:creator>
  <cp:lastModifiedBy>Josh Tapp</cp:lastModifiedBy>
  <cp:revision>512</cp:revision>
  <cp:lastPrinted>2020-01-28T17:57:24Z</cp:lastPrinted>
  <dcterms:created xsi:type="dcterms:W3CDTF">2019-08-31T20:33:16Z</dcterms:created>
  <dcterms:modified xsi:type="dcterms:W3CDTF">2021-05-18T13:33:15Z</dcterms:modified>
</cp:coreProperties>
</file>