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19:17   And he said unto him, Why callest thou me good? there is none good but one, that is, God: but if thou wilt enter into life, keep the commandments.</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19:18-19   He saith unto him, Which? Jesus said, Thou shalt do no murder, Thou shalt not commit adultery, Thou shalt not steal, Thou shalt not bear false witness,  19 Honour thy father and thy mother: and, Thou shalt love thy neighbour as thyself.</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5:28   But I say unto you, That whosoever looketh on a woman to lust after her hath committed adultery with her already in his heart.</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24:9   The thought of foolishness is sin: and the scorner is an abomination to men.</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15:19-20   For out of the heart proceed evil thoughts, murders, adulteries, fornications, thefts, false witness, blasphemies:  20 These are the things which defile a man: but to eat with unwashen hands defileth not a man.</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740307"/>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19:20   The young man saith unto him, All these things have I kept from my youth up: what lack I yet?</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19:21-22   Jesus said unto him, If thou wilt be perfect, go and sell that thou hast, and give to the poor, and thou shalt have treasure in heaven: and come and follow me.  22 But when the young man heard that saying, he went away sorrowful: for he had great possessions.</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John 1:8   If we say that we have no sin, we deceive ourselves, and the truth is not in us.</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6:23   For the wages of sin is death; but the gift of God is eternal life through Jesus Christ our Lord.</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3420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888635"/>
            <a:ext cx="12192000" cy="4755854"/>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Why You Should Believe On</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Jesus Christ</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7:21   Not every one that saith unto me, Lord, Lord, shall enter into the kingdom of heaven; but he that doeth the will of my Father which is in heaven.</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6:40   And this is the will of him that sent me, that every one which seeth the Son, and believeth on him, may have everlasting life: and I will raise him up at the last day.</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7:21-22   Not every one that saith unto me, Lord, Lord, shall enter into the kingdom of heaven; but he that doeth the will of my Father which is in heaven.  22 Many will say to me in that day, Lord, Lord, have we not prophesied in thy name? and in thy name have cast out devils? and in thy name done many wonderful works?</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7:23   And then will I profess unto them, I never knew you: depart from me, ye that work iniquity.</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3:15-16   That whosoever believeth in him should not perish, but have eternal life.  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5:10   He that believeth on the Son of God hath the witness in himself: he that believeth not God hath made him a liar; because he believeth not the record that God gave of his Son.</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5:11   And this is the record, that God hath given to us eternal life, and this life is in his Son.</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John 5:12   He that hath the Son hath life; and he that hath not the Son of God hath not life.</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1 Timothy 2:3-4   For this is good and acceptable in the sight of God our Saviour;  4 Who will have all men to be saved, and to come unto the knowledge of the truth.</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2:31   He seeing this before spake of the resurrection of Christ, that his soul was not left in hell, neither his flesh did see corruption.</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1:18   I am he that liveth, and was dead; and, behold, I am alive for evermore, Amen; and have the keys of hell and of death.</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4:10   Herein is love, not that we loved God, but that he loved us, and sent his Son to be the propitiation for our sins.</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3:25-26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3:27-28   Where is boasting then? It is excluded. By what law? of works? Nay: but by the law of faith.  28 Therefore we conclude that a man is justified by faith without the deeds of the law.</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4:3   For what saith the scripture? Abraham believed God, and it was counted unto him for righteousness.</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2:23   And the scripture was fulfilled which saith, Abraham believed God, and it was imputed unto him for righteousness: and he was called the Friend of God.</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11:6   But without faith it is impossible to please him: for he that cometh to God must believe that he is, and that he is a rewarder of them that diligently seek him.</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2:5-6   For there is one God, and one mediator between God and men, the man Christ Jesus;  6 Who gave himself a ransom for all, to be testified in due time.</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11:32-33   And what shall I more say? for the time would fail me to tell of Gedeon, and of Barak, and of Samson, and of Jephthae; of David also, and Samuel, and of the prophets:  33 Who through faith subdued kingdoms, wrought righteousness, obtained promises, stopped the mouths of lions,</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11:34-35   Quenched the violence of fire, escaped the edge of the sword, out of weakness were made strong, waxed valiant in fight, turned to flight the armies of the aliens.  35 Women received their dead raised to life again: and others were tortured, not accepting deliverance; that they might obtain a better resurrection:</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11:36-37   And others had trial of cruel mockings and scourgings, yea, moreover of bonds and imprisonment:  37 They were stoned, they were sawn asunder, were tempted, were slain with the sword: they wandered about in sheepskins and goatskins; being destitute, afflicted, tormented;</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11:38   (Of whom the world was not worthy:) they wandered in deserts, and in mountains, and in dens and caves of the earth.</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11:25-27   Jesus said unto her, I am the resurrection, and the life: he that believeth in me, though he were dead, yet shall he live:  26 And whosoever liveth and believeth in me shall never die. Believest thou this?  27 She saith unto him, Yea, Lord: I believe that thou art the Christ, the Son of God, which should come into the world.</a:t>
            </a:r>
          </a:p>
        </p:txBody>
      </p:sp>
    </p:spTree>
    <p:extLst>
      <p:ext uri="{BB962C8B-B14F-4D97-AF65-F5344CB8AC3E}">
        <p14:creationId xmlns:p14="http://schemas.microsoft.com/office/powerpoint/2010/main" val="86011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14:1-3   The fool hath said in his heart, There is no God. They are corrupt, they have done abominable works, there is none that doeth good.  2 The LORD looked down from heaven upon the children of men, to see if there were any that did understand, and seek God.  3 They are all gone aside, they are all together become filthy: there is none that doeth good, no, not one.</a:t>
            </a:r>
          </a:p>
        </p:txBody>
      </p:sp>
    </p:spTree>
    <p:extLst>
      <p:ext uri="{BB962C8B-B14F-4D97-AF65-F5344CB8AC3E}">
        <p14:creationId xmlns:p14="http://schemas.microsoft.com/office/powerpoint/2010/main" val="133491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Mark 10:18   And Jesus said unto him, Why callest thou me good? there is none good but one, that is, God.</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Luke 18:19   And Jesus said unto him, Why callest thou me good? none is good, save one, that is, God.</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3:12   They are all gone out of the way, they are together become unprofitable; there is none that doeth good, no, not one.</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Matthew 19:16   And, behold, one came and said unto him, Good Master, what good thing shall I do, that I may have eternal life?</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65264</TotalTime>
  <Words>1838</Words>
  <Application>Microsoft Office PowerPoint</Application>
  <PresentationFormat>Widescreen</PresentationFormat>
  <Paragraphs>87</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520</cp:revision>
  <cp:lastPrinted>2020-01-28T17:57:24Z</cp:lastPrinted>
  <dcterms:created xsi:type="dcterms:W3CDTF">2019-08-31T20:33:16Z</dcterms:created>
  <dcterms:modified xsi:type="dcterms:W3CDTF">2021-06-09T00:24:31Z</dcterms:modified>
</cp:coreProperties>
</file>