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4" r:id="rId4"/>
    <p:sldId id="520" r:id="rId5"/>
    <p:sldId id="532" r:id="rId6"/>
    <p:sldId id="533" r:id="rId7"/>
    <p:sldId id="534" r:id="rId8"/>
    <p:sldId id="546" r:id="rId9"/>
    <p:sldId id="547" r:id="rId10"/>
    <p:sldId id="616" r:id="rId11"/>
    <p:sldId id="617" r:id="rId12"/>
    <p:sldId id="548" r:id="rId13"/>
    <p:sldId id="552" r:id="rId14"/>
    <p:sldId id="553" r:id="rId15"/>
    <p:sldId id="558" r:id="rId16"/>
    <p:sldId id="618" r:id="rId17"/>
    <p:sldId id="559" r:id="rId18"/>
    <p:sldId id="560" r:id="rId19"/>
    <p:sldId id="562" r:id="rId20"/>
    <p:sldId id="564" r:id="rId21"/>
    <p:sldId id="567" r:id="rId22"/>
    <p:sldId id="569" r:id="rId23"/>
    <p:sldId id="570" r:id="rId24"/>
    <p:sldId id="573" r:id="rId25"/>
    <p:sldId id="574" r:id="rId26"/>
    <p:sldId id="575" r:id="rId27"/>
    <p:sldId id="577" r:id="rId28"/>
    <p:sldId id="578" r:id="rId29"/>
    <p:sldId id="579" r:id="rId30"/>
    <p:sldId id="580" r:id="rId31"/>
    <p:sldId id="601" r:id="rId32"/>
    <p:sldId id="602" r:id="rId33"/>
    <p:sldId id="603" r:id="rId34"/>
    <p:sldId id="604" r:id="rId35"/>
    <p:sldId id="605" r:id="rId36"/>
    <p:sldId id="606" r:id="rId37"/>
    <p:sldId id="607" r:id="rId38"/>
    <p:sldId id="608" r:id="rId39"/>
    <p:sldId id="609" r:id="rId40"/>
    <p:sldId id="610" r:id="rId41"/>
    <p:sldId id="611" r:id="rId42"/>
    <p:sldId id="587" r:id="rId43"/>
    <p:sldId id="612" r:id="rId44"/>
    <p:sldId id="613" r:id="rId45"/>
    <p:sldId id="614" r:id="rId46"/>
    <p:sldId id="615" r:id="rId47"/>
    <p:sldId id="619" r:id="rId48"/>
    <p:sldId id="620" r:id="rId49"/>
    <p:sldId id="621" r:id="rId50"/>
    <p:sldId id="622" r:id="rId51"/>
    <p:sldId id="623" r:id="rId52"/>
    <p:sldId id="624" r:id="rId53"/>
    <p:sldId id="625" r:id="rId54"/>
    <p:sldId id="626" r:id="rId5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57" d="100"/>
          <a:sy n="157" d="100"/>
        </p:scale>
        <p:origin x="156"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599903" y="2628505"/>
            <a:ext cx="2707178" cy="461665"/>
          </a:xfrm>
          <a:prstGeom prst="rect">
            <a:avLst/>
          </a:prstGeom>
        </p:spPr>
        <p:txBody>
          <a:bodyPr wrap="square">
            <a:spAutoFit/>
          </a:bodyPr>
          <a:lstStyle/>
          <a:p>
            <a:pPr algn="just"/>
            <a:r>
              <a:rPr lang="en-US" sz="2400" b="1" dirty="0" smtClean="0">
                <a:solidFill>
                  <a:prstClr val="white"/>
                </a:solidFill>
                <a:latin typeface="Georgia" panose="02040502050405020303" pitchFamily="18" charset="0"/>
              </a:rPr>
              <a:t>ABOMINATION</a:t>
            </a:r>
            <a:endParaRPr lang="en-US" sz="2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04670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356063" y="2643745"/>
            <a:ext cx="2707178" cy="461665"/>
          </a:xfrm>
          <a:prstGeom prst="rect">
            <a:avLst/>
          </a:prstGeom>
        </p:spPr>
        <p:txBody>
          <a:bodyPr wrap="square">
            <a:spAutoFit/>
          </a:bodyPr>
          <a:lstStyle/>
          <a:p>
            <a:pPr algn="just"/>
            <a:r>
              <a:rPr lang="en-US" sz="2400" b="1" dirty="0" smtClean="0">
                <a:solidFill>
                  <a:prstClr val="white"/>
                </a:solidFill>
                <a:latin typeface="Georgia" panose="02040502050405020303" pitchFamily="18" charset="0"/>
              </a:rPr>
              <a:t>ABOMINATION</a:t>
            </a:r>
            <a:endParaRPr lang="en-US" sz="2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59159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1 Peter 3:5-7   For after this manner in the old time the holy women also, who trusted in God, adorned themselves, being in subjection unto their own husbands:  6 Even as Sara obeyed Abraham, calling him lord: whose daughters ye are, as long as ye do well, and are not afraid with any amazement.  7 Likewise, ye husbands, dwell with them according to knowledge, giving </a:t>
            </a:r>
            <a:r>
              <a:rPr lang="en-US" sz="3600" b="1" dirty="0" err="1">
                <a:solidFill>
                  <a:prstClr val="white"/>
                </a:solidFill>
                <a:latin typeface="Georgia" panose="02040502050405020303" pitchFamily="18" charset="0"/>
              </a:rPr>
              <a:t>honour</a:t>
            </a:r>
            <a:r>
              <a:rPr lang="en-US" sz="3600" b="1" dirty="0">
                <a:solidFill>
                  <a:prstClr val="white"/>
                </a:solidFill>
                <a:latin typeface="Georgia" panose="02040502050405020303" pitchFamily="18" charset="0"/>
              </a:rPr>
              <a:t> unto the wife, as unto the weaker vessel, and as being heirs together of the grace of life; that your prayers be not hindered.</a:t>
            </a: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Timothy 2:11-14   Let the woman learn in silence with all subjection.  12 But I suffer not a woman to teach, nor to usurp authority over the man, but to be in silence.  13 For Adam was first formed, then Eve.  14 And Adam was not deceived, but the woman being deceived was in the transgression.</a:t>
            </a: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22:5   The woman shall not wear that which </a:t>
            </a:r>
            <a:r>
              <a:rPr lang="en-US" sz="5400" b="1" dirty="0" err="1">
                <a:solidFill>
                  <a:prstClr val="white"/>
                </a:solidFill>
                <a:latin typeface="Georgia" panose="02040502050405020303" pitchFamily="18" charset="0"/>
              </a:rPr>
              <a:t>pertaineth</a:t>
            </a:r>
            <a:r>
              <a:rPr lang="en-US" sz="5400" b="1" dirty="0">
                <a:solidFill>
                  <a:prstClr val="white"/>
                </a:solidFill>
                <a:latin typeface="Georgia" panose="02040502050405020303" pitchFamily="18" charset="0"/>
              </a:rPr>
              <a:t> unto a man, neither shall a man put on a woman's garment: for all that do so are abomination unto the LORD thy God.</a:t>
            </a: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3693249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21967"/>
            <a:ext cx="11504813"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1 Corinthians 6:9-10   Know ye not that the unrighteous shall not inherit the kingdom of God? Be not deceived: neither fornicators, nor idolaters, nor adulterers, nor effeminate, nor abusers of themselves with mankind,  10 Nor thieves, nor covetous, nor drunkards, nor revilers, nor </a:t>
            </a:r>
            <a:r>
              <a:rPr lang="en-US" sz="4100" b="1" dirty="0" err="1">
                <a:solidFill>
                  <a:prstClr val="white"/>
                </a:solidFill>
                <a:latin typeface="Georgia" panose="02040502050405020303" pitchFamily="18" charset="0"/>
              </a:rPr>
              <a:t>extortioners</a:t>
            </a:r>
            <a:r>
              <a:rPr lang="en-US" sz="4100" b="1" dirty="0">
                <a:solidFill>
                  <a:prstClr val="white"/>
                </a:solidFill>
                <a:latin typeface="Georgia" panose="02040502050405020303" pitchFamily="18" charset="0"/>
              </a:rPr>
              <a:t>, shall inherit the kingdom of God.</a:t>
            </a: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7154"/>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3:21   Then these men were bound in their coats, their hosen, and their hats, and their other garments, and were cast into the midst of the burning fiery furnace.</a:t>
            </a: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3:7   And the eyes of them both were opened, and they knew that they were naked; and they sewed fig leaves together, and made themselves aprons.</a:t>
            </a: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Clothing In</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Bible</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3:21   Unto Adam also and to his wife did the LORD God make coats of skins, and clothed them.</a:t>
            </a: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22:26-27   If thou at all take thy </a:t>
            </a:r>
            <a:r>
              <a:rPr lang="en-US" sz="4400" b="1" dirty="0" err="1">
                <a:solidFill>
                  <a:prstClr val="white"/>
                </a:solidFill>
                <a:latin typeface="Georgia" panose="02040502050405020303" pitchFamily="18" charset="0"/>
              </a:rPr>
              <a:t>neighbour's</a:t>
            </a:r>
            <a:r>
              <a:rPr lang="en-US" sz="4400" b="1" dirty="0">
                <a:solidFill>
                  <a:prstClr val="white"/>
                </a:solidFill>
                <a:latin typeface="Georgia" panose="02040502050405020303" pitchFamily="18" charset="0"/>
              </a:rPr>
              <a:t> raiment to pledge, thou shalt deliver it unto him by that the sun </a:t>
            </a:r>
            <a:r>
              <a:rPr lang="en-US" sz="4400" b="1" dirty="0" err="1">
                <a:solidFill>
                  <a:prstClr val="white"/>
                </a:solidFill>
                <a:latin typeface="Georgia" panose="02040502050405020303" pitchFamily="18" charset="0"/>
              </a:rPr>
              <a:t>goeth</a:t>
            </a:r>
            <a:r>
              <a:rPr lang="en-US" sz="4400" b="1" dirty="0">
                <a:solidFill>
                  <a:prstClr val="white"/>
                </a:solidFill>
                <a:latin typeface="Georgia" panose="02040502050405020303" pitchFamily="18" charset="0"/>
              </a:rPr>
              <a:t> down:  27 For that is his covering only, it is his raiment for his skin: wherein shall he sleep? and it shall come to pass, when he </a:t>
            </a:r>
            <a:r>
              <a:rPr lang="en-US" sz="4400" b="1" dirty="0" err="1">
                <a:solidFill>
                  <a:prstClr val="white"/>
                </a:solidFill>
                <a:latin typeface="Georgia" panose="02040502050405020303" pitchFamily="18" charset="0"/>
              </a:rPr>
              <a:t>crieth</a:t>
            </a:r>
            <a:r>
              <a:rPr lang="en-US" sz="4400" b="1" dirty="0">
                <a:solidFill>
                  <a:prstClr val="white"/>
                </a:solidFill>
                <a:latin typeface="Georgia" panose="02040502050405020303" pitchFamily="18" charset="0"/>
              </a:rPr>
              <a:t> unto me, that I will hear; for I am gracious.</a:t>
            </a: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2 Samuel 10:4   Wherefore </a:t>
            </a:r>
            <a:r>
              <a:rPr lang="en-US" sz="5400" b="1" dirty="0" err="1">
                <a:solidFill>
                  <a:prstClr val="white"/>
                </a:solidFill>
                <a:latin typeface="Georgia" panose="02040502050405020303" pitchFamily="18" charset="0"/>
              </a:rPr>
              <a:t>Hanun</a:t>
            </a:r>
            <a:r>
              <a:rPr lang="en-US" sz="5400" b="1" dirty="0">
                <a:solidFill>
                  <a:prstClr val="white"/>
                </a:solidFill>
                <a:latin typeface="Georgia" panose="02040502050405020303" pitchFamily="18" charset="0"/>
              </a:rPr>
              <a:t> took David's servants, and shaved off the one half of their beards, and cut off their garments in the middle, even to their buttocks, and sent them away.</a:t>
            </a: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47:2-3   Take the millstones, and grind meal: uncover thy locks, make bare the leg, uncover the thigh, pass over the rivers.  3 Thy nakedness shall be uncovered, yea, thy shame shall be seen: I will take vengeance, and I will not meet thee as a man.</a:t>
            </a:r>
          </a:p>
        </p:txBody>
      </p:sp>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Exodus 28:42-43   And thou shalt make them linen breeches to cover their nakedness; from the loins even unto the thighs they shall reach:  43 And they shall be upon Aaron, and upon his sons, when they come in unto the tabernacle of the congregation, or when they come near unto the altar to minister in the holy place; that they bear not iniquity, and die: it shall be a statute for ever unto him and his seed after him.</a:t>
            </a:r>
          </a:p>
        </p:txBody>
      </p:sp>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Isaiah 47:3   Thy nakedness shall be uncovered, yea, thy shame shall be seen: I will take vengeance, and I will not meet thee as a man.</a:t>
            </a: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9:23   And Shem and Japheth took a garment, and laid it upon both their shoulders, and went backward, and covered the nakedness of their father; and their faces were backward, and they saw not their father's nakedness.</a:t>
            </a:r>
          </a:p>
        </p:txBody>
      </p:sp>
    </p:spTree>
    <p:extLst>
      <p:ext uri="{BB962C8B-B14F-4D97-AF65-F5344CB8AC3E}">
        <p14:creationId xmlns:p14="http://schemas.microsoft.com/office/powerpoint/2010/main" val="4593788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Habakkuk 2:15   Woe unto him that giveth his </a:t>
            </a:r>
            <a:r>
              <a:rPr lang="en-US" sz="5400" b="1" dirty="0" err="1">
                <a:solidFill>
                  <a:prstClr val="white"/>
                </a:solidFill>
                <a:latin typeface="Georgia" panose="02040502050405020303" pitchFamily="18" charset="0"/>
              </a:rPr>
              <a:t>neighbour</a:t>
            </a:r>
            <a:r>
              <a:rPr lang="en-US" sz="5400" b="1" dirty="0">
                <a:solidFill>
                  <a:prstClr val="white"/>
                </a:solidFill>
                <a:latin typeface="Georgia" panose="02040502050405020303" pitchFamily="18" charset="0"/>
              </a:rPr>
              <a:t> drink, that </a:t>
            </a:r>
            <a:r>
              <a:rPr lang="en-US" sz="5400" b="1" dirty="0" err="1">
                <a:solidFill>
                  <a:prstClr val="white"/>
                </a:solidFill>
                <a:latin typeface="Georgia" panose="02040502050405020303" pitchFamily="18" charset="0"/>
              </a:rPr>
              <a:t>puttest</a:t>
            </a:r>
            <a:r>
              <a:rPr lang="en-US" sz="5400" b="1" dirty="0">
                <a:solidFill>
                  <a:prstClr val="white"/>
                </a:solidFill>
                <a:latin typeface="Georgia" panose="02040502050405020303" pitchFamily="18" charset="0"/>
              </a:rPr>
              <a:t> thy bottle to him, and </a:t>
            </a:r>
            <a:r>
              <a:rPr lang="en-US" sz="5400" b="1" dirty="0" err="1">
                <a:solidFill>
                  <a:prstClr val="white"/>
                </a:solidFill>
                <a:latin typeface="Georgia" panose="02040502050405020303" pitchFamily="18" charset="0"/>
              </a:rPr>
              <a:t>makest</a:t>
            </a:r>
            <a:r>
              <a:rPr lang="en-US" sz="5400" b="1" dirty="0">
                <a:solidFill>
                  <a:prstClr val="white"/>
                </a:solidFill>
                <a:latin typeface="Georgia" panose="02040502050405020303" pitchFamily="18" charset="0"/>
              </a:rPr>
              <a:t> him drunken also, that thou </a:t>
            </a:r>
            <a:r>
              <a:rPr lang="en-US" sz="5400" b="1" dirty="0" err="1">
                <a:solidFill>
                  <a:prstClr val="white"/>
                </a:solidFill>
                <a:latin typeface="Georgia" panose="02040502050405020303" pitchFamily="18" charset="0"/>
              </a:rPr>
              <a:t>mayest</a:t>
            </a:r>
            <a:r>
              <a:rPr lang="en-US" sz="5400" b="1" dirty="0">
                <a:solidFill>
                  <a:prstClr val="white"/>
                </a:solidFill>
                <a:latin typeface="Georgia" panose="02040502050405020303" pitchFamily="18" charset="0"/>
              </a:rPr>
              <a:t> look on their nakedness!</a:t>
            </a: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51:7-8   Hearken unto me, ye that know righteousness, the people in whose heart is my law; fear ye not the reproach of men, neither be ye afraid of their </a:t>
            </a:r>
            <a:r>
              <a:rPr lang="en-US" sz="4000" b="1" dirty="0" err="1">
                <a:solidFill>
                  <a:prstClr val="white"/>
                </a:solidFill>
                <a:latin typeface="Georgia" panose="02040502050405020303" pitchFamily="18" charset="0"/>
              </a:rPr>
              <a:t>revilings</a:t>
            </a:r>
            <a:r>
              <a:rPr lang="en-US" sz="4000" b="1" dirty="0">
                <a:solidFill>
                  <a:prstClr val="white"/>
                </a:solidFill>
                <a:latin typeface="Georgia" panose="02040502050405020303" pitchFamily="18" charset="0"/>
              </a:rPr>
              <a:t>.  8 For the moth shall eat them up like a garment, and the worm shall eat them like wool: but my righteousness shall be for ever, and my salvation from generation to generation.</a:t>
            </a: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59:6   Their webs shall not become garments, neither shall they cover themselves with their works: their works are works of iniquity, and the act of violence is in their hands.</a:t>
            </a: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47809"/>
          </a:xfrm>
          <a:prstGeom prst="rect">
            <a:avLst/>
          </a:prstGeom>
        </p:spPr>
        <p:txBody>
          <a:bodyPr wrap="square">
            <a:spAutoFit/>
          </a:bodyPr>
          <a:lstStyle/>
          <a:p>
            <a:pPr algn="just"/>
            <a:r>
              <a:rPr lang="en-US" sz="4300" b="1" dirty="0">
                <a:solidFill>
                  <a:prstClr val="white"/>
                </a:solidFill>
                <a:latin typeface="Georgia" panose="02040502050405020303" pitchFamily="18" charset="0"/>
              </a:rPr>
              <a:t>Matthew 23:26-27   Thou blind Pharisee, cleanse first that which is within the cup and platter, that the outside of them may be clean also.  27 Woe unto you, scribes and Pharisees, hypocrites! for ye are like unto whited </a:t>
            </a:r>
            <a:r>
              <a:rPr lang="en-US" sz="4300" b="1" dirty="0" err="1">
                <a:solidFill>
                  <a:prstClr val="white"/>
                </a:solidFill>
                <a:latin typeface="Georgia" panose="02040502050405020303" pitchFamily="18" charset="0"/>
              </a:rPr>
              <a:t>sepulchres</a:t>
            </a:r>
            <a:r>
              <a:rPr lang="en-US" sz="4300" b="1" dirty="0">
                <a:solidFill>
                  <a:prstClr val="white"/>
                </a:solidFill>
                <a:latin typeface="Georgia" panose="02040502050405020303" pitchFamily="18" charset="0"/>
              </a:rPr>
              <a:t>, which indeed appear beautiful outward, but are within full of dead men's bones, and of all uncleanness.</a:t>
            </a: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61:10   I will greatly rejoice in the LORD, my soul shall be joyful in my God; for he hath clothed me with the garments of salvation, he hath covered me with the robe of righteousness, as a bridegroom </a:t>
            </a:r>
            <a:r>
              <a:rPr lang="en-US" sz="4400" b="1" dirty="0" err="1">
                <a:solidFill>
                  <a:prstClr val="white"/>
                </a:solidFill>
                <a:latin typeface="Georgia" panose="02040502050405020303" pitchFamily="18" charset="0"/>
              </a:rPr>
              <a:t>decketh</a:t>
            </a:r>
            <a:r>
              <a:rPr lang="en-US" sz="4400" b="1" dirty="0">
                <a:solidFill>
                  <a:prstClr val="white"/>
                </a:solidFill>
                <a:latin typeface="Georgia" panose="02040502050405020303" pitchFamily="18" charset="0"/>
              </a:rPr>
              <a:t> himself with ornaments, and as a bride </a:t>
            </a:r>
            <a:r>
              <a:rPr lang="en-US" sz="4400" b="1" dirty="0" err="1">
                <a:solidFill>
                  <a:prstClr val="white"/>
                </a:solidFill>
                <a:latin typeface="Georgia" panose="02040502050405020303" pitchFamily="18" charset="0"/>
              </a:rPr>
              <a:t>adorneth</a:t>
            </a:r>
            <a:r>
              <a:rPr lang="en-US" sz="4400" b="1" dirty="0">
                <a:solidFill>
                  <a:prstClr val="white"/>
                </a:solidFill>
                <a:latin typeface="Georgia" panose="02040502050405020303" pitchFamily="18" charset="0"/>
              </a:rPr>
              <a:t> herself with her jewels.</a:t>
            </a: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Samuel 18:4   And Jonathan stripped himself of the robe that was upon him, and gave it to David, and his garments, even to his sword, and to his bow, and to his girdle.</a:t>
            </a:r>
          </a:p>
        </p:txBody>
      </p:sp>
    </p:spTree>
    <p:extLst>
      <p:ext uri="{BB962C8B-B14F-4D97-AF65-F5344CB8AC3E}">
        <p14:creationId xmlns:p14="http://schemas.microsoft.com/office/powerpoint/2010/main" val="368140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24:4   And the men of David said unto him, Behold the day of which the LORD said unto thee, Behold, I will deliver thine enemy into thine hand, that thou </a:t>
            </a:r>
            <a:r>
              <a:rPr lang="en-US" sz="4800" b="1" dirty="0" err="1">
                <a:solidFill>
                  <a:prstClr val="white"/>
                </a:solidFill>
                <a:latin typeface="Georgia" panose="02040502050405020303" pitchFamily="18" charset="0"/>
              </a:rPr>
              <a:t>mayest</a:t>
            </a:r>
            <a:r>
              <a:rPr lang="en-US" sz="4800" b="1" dirty="0">
                <a:solidFill>
                  <a:prstClr val="white"/>
                </a:solidFill>
                <a:latin typeface="Georgia" panose="02040502050405020303" pitchFamily="18" charset="0"/>
              </a:rPr>
              <a:t> do to him as it shall seem good unto thee. Then David arose, and cut off the skirt of Saul's robe </a:t>
            </a:r>
            <a:r>
              <a:rPr lang="en-US" sz="4800" b="1" dirty="0" err="1">
                <a:solidFill>
                  <a:prstClr val="white"/>
                </a:solidFill>
                <a:latin typeface="Georgia" panose="02040502050405020303" pitchFamily="18" charset="0"/>
              </a:rPr>
              <a:t>privily</a:t>
            </a:r>
            <a:r>
              <a:rPr lang="en-US" sz="48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2 Samuel 13:18   And she had a garment of divers </a:t>
            </a:r>
            <a:r>
              <a:rPr lang="en-US" sz="5400" b="1" dirty="0" err="1">
                <a:solidFill>
                  <a:prstClr val="white"/>
                </a:solidFill>
                <a:latin typeface="Georgia" panose="02040502050405020303" pitchFamily="18" charset="0"/>
              </a:rPr>
              <a:t>colours</a:t>
            </a:r>
            <a:r>
              <a:rPr lang="en-US" sz="5400" b="1" dirty="0">
                <a:solidFill>
                  <a:prstClr val="white"/>
                </a:solidFill>
                <a:latin typeface="Georgia" panose="02040502050405020303" pitchFamily="18" charset="0"/>
              </a:rPr>
              <a:t> upon her: for with such robes were the king's daughters that were virgins </a:t>
            </a:r>
            <a:r>
              <a:rPr lang="en-US" sz="5400" b="1" dirty="0" err="1">
                <a:solidFill>
                  <a:prstClr val="white"/>
                </a:solidFill>
                <a:latin typeface="Georgia" panose="02040502050405020303" pitchFamily="18" charset="0"/>
              </a:rPr>
              <a:t>apparelled</a:t>
            </a:r>
            <a:r>
              <a:rPr lang="en-US" sz="5400" b="1" dirty="0">
                <a:solidFill>
                  <a:prstClr val="white"/>
                </a:solidFill>
                <a:latin typeface="Georgia" panose="02040502050405020303" pitchFamily="18" charset="0"/>
              </a:rPr>
              <a:t>. Then his servant brought her out, and bolted the door after her.</a:t>
            </a:r>
          </a:p>
        </p:txBody>
      </p:sp>
    </p:spTree>
    <p:extLst>
      <p:ext uri="{BB962C8B-B14F-4D97-AF65-F5344CB8AC3E}">
        <p14:creationId xmlns:p14="http://schemas.microsoft.com/office/powerpoint/2010/main" val="17226574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Matthew 27:26-28   Then released he Barabbas unto them: and when he had scourged Jesus, he delivered him to be crucified.  27 Then the soldiers of the governor took Jesus into the common hall, and gathered unto him the whole band of soldiers.  28 And they stripped him, and put on him a scarlet robe.</a:t>
            </a:r>
          </a:p>
        </p:txBody>
      </p:sp>
    </p:spTree>
    <p:extLst>
      <p:ext uri="{BB962C8B-B14F-4D97-AF65-F5344CB8AC3E}">
        <p14:creationId xmlns:p14="http://schemas.microsoft.com/office/powerpoint/2010/main" val="12990161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1:46   And Nathanael said unto him, Can there any good thing come out of Nazareth? Philip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unto him, Come and see.</a:t>
            </a: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Matthew 27:29-31   And when they had platted a crown of thorns, they put it upon his head, and a reed in his right hand: and they bowed the knee before him, and mocked him, saying, Hail, King of the Jews!  30 And they spit upon him, and took the reed, and smote him on the head.  31 And after that they had mocked him, they took the robe off from him, and put his own raiment on him, and led him away to crucify him.</a:t>
            </a:r>
          </a:p>
        </p:txBody>
      </p:sp>
    </p:spTree>
    <p:extLst>
      <p:ext uri="{BB962C8B-B14F-4D97-AF65-F5344CB8AC3E}">
        <p14:creationId xmlns:p14="http://schemas.microsoft.com/office/powerpoint/2010/main" val="26219139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15:21-22   And the son said unto him, Father, I have sinned against heaven, and in thy sight, and am no more worthy to be called thy son.  22 But the father said to his servants, Bring forth the best robe, and put it on him; and put a ring on his hand, and shoes on his feet:</a:t>
            </a:r>
          </a:p>
        </p:txBody>
      </p:sp>
    </p:spTree>
    <p:extLst>
      <p:ext uri="{BB962C8B-B14F-4D97-AF65-F5344CB8AC3E}">
        <p14:creationId xmlns:p14="http://schemas.microsoft.com/office/powerpoint/2010/main" val="5919965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6:11   And white robes were given unto every one of them; and it was said unto them, that they should rest yet for a little season, until their </a:t>
            </a:r>
            <a:r>
              <a:rPr lang="en-US" sz="4800" b="1" dirty="0" err="1">
                <a:solidFill>
                  <a:prstClr val="white"/>
                </a:solidFill>
                <a:latin typeface="Georgia" panose="02040502050405020303" pitchFamily="18" charset="0"/>
              </a:rPr>
              <a:t>fellowservants</a:t>
            </a:r>
            <a:r>
              <a:rPr lang="en-US" sz="4800" b="1" dirty="0">
                <a:solidFill>
                  <a:prstClr val="white"/>
                </a:solidFill>
                <a:latin typeface="Georgia" panose="02040502050405020303" pitchFamily="18" charset="0"/>
              </a:rPr>
              <a:t> also and their brethren, that should be killed as they were, should be fulfilled.</a:t>
            </a:r>
          </a:p>
        </p:txBody>
      </p:sp>
    </p:spTree>
    <p:extLst>
      <p:ext uri="{BB962C8B-B14F-4D97-AF65-F5344CB8AC3E}">
        <p14:creationId xmlns:p14="http://schemas.microsoft.com/office/powerpoint/2010/main" val="12770336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7:9   After this I beheld, and, lo, a great multitude, which no man could number, of all nations, and </a:t>
            </a:r>
            <a:r>
              <a:rPr lang="en-US" sz="4800" b="1" dirty="0" err="1">
                <a:solidFill>
                  <a:prstClr val="white"/>
                </a:solidFill>
                <a:latin typeface="Georgia" panose="02040502050405020303" pitchFamily="18" charset="0"/>
              </a:rPr>
              <a:t>kindreds</a:t>
            </a:r>
            <a:r>
              <a:rPr lang="en-US" sz="4800" b="1" dirty="0">
                <a:solidFill>
                  <a:prstClr val="white"/>
                </a:solidFill>
                <a:latin typeface="Georgia" panose="02040502050405020303" pitchFamily="18" charset="0"/>
              </a:rPr>
              <a:t>, and people, and tongues, stood before the throne, and before the Lamb, clothed with white robes, and palms in their hands;</a:t>
            </a: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0282"/>
            <a:ext cx="11504813"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6:47   Verily, verily, I say unto you, He that believeth on me hath everlasting life.</a:t>
            </a: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7:13   And one of the elders answered, saying unto me, What are these which are arrayed in white robes? and whence came they?</a:t>
            </a: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Luke 20:45-47   Then in the audience of all the people he said unto his disciples,  46 Beware of the scribes, which desire to walk in long robes, and love greetings in the markets, and the highest seats in the synagogues, and the chief rooms at feasts;  47 Which devour widows' houses, and for a shew make long prayers: the same shall receive greater damnation.</a:t>
            </a:r>
          </a:p>
        </p:txBody>
      </p:sp>
    </p:spTree>
    <p:extLst>
      <p:ext uri="{BB962C8B-B14F-4D97-AF65-F5344CB8AC3E}">
        <p14:creationId xmlns:p14="http://schemas.microsoft.com/office/powerpoint/2010/main" val="24914691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1 Timothy 2:9-10   In like manner also, that women adorn themselves in modest apparel, with shamefacedness and sobriety; not with </a:t>
            </a:r>
            <a:r>
              <a:rPr lang="en-US" sz="4400" b="1" dirty="0" err="1">
                <a:solidFill>
                  <a:prstClr val="white"/>
                </a:solidFill>
                <a:latin typeface="Georgia" panose="02040502050405020303" pitchFamily="18" charset="0"/>
              </a:rPr>
              <a:t>broided</a:t>
            </a:r>
            <a:r>
              <a:rPr lang="en-US" sz="4400" b="1" dirty="0">
                <a:solidFill>
                  <a:prstClr val="white"/>
                </a:solidFill>
                <a:latin typeface="Georgia" panose="02040502050405020303" pitchFamily="18" charset="0"/>
              </a:rPr>
              <a:t> hair, or gold, or pearls, or costly array;  10 But (which </a:t>
            </a:r>
            <a:r>
              <a:rPr lang="en-US" sz="4400" b="1" dirty="0" err="1">
                <a:solidFill>
                  <a:prstClr val="white"/>
                </a:solidFill>
                <a:latin typeface="Georgia" panose="02040502050405020303" pitchFamily="18" charset="0"/>
              </a:rPr>
              <a:t>becometh</a:t>
            </a:r>
            <a:r>
              <a:rPr lang="en-US" sz="4400" b="1" dirty="0">
                <a:solidFill>
                  <a:prstClr val="white"/>
                </a:solidFill>
                <a:latin typeface="Georgia" panose="02040502050405020303" pitchFamily="18" charset="0"/>
              </a:rPr>
              <a:t> women professing godliness) with good works.</a:t>
            </a:r>
          </a:p>
        </p:txBody>
      </p:sp>
    </p:spTree>
    <p:extLst>
      <p:ext uri="{BB962C8B-B14F-4D97-AF65-F5344CB8AC3E}">
        <p14:creationId xmlns:p14="http://schemas.microsoft.com/office/powerpoint/2010/main" val="28107134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Peter 3:1-3   Likewise, ye wives, be in subjection to your own husbands; that, if any obey not the word, they also may without the word be won by the conversation of the wives;  2 While they behold your chaste conversation coupled with fear.  3 Whose adorning let it not be that outward adorning of plaiting the hair, and of wearing of gold, or of putting on of apparel;</a:t>
            </a: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Peter 3:4   But let it be the hidden man of the heart, in that which is not corruptible, even the ornament of a meek and quiet spirit, which is in the sight of God of great price.</a:t>
            </a:r>
          </a:p>
        </p:txBody>
      </p:sp>
    </p:spTree>
    <p:extLst>
      <p:ext uri="{BB962C8B-B14F-4D97-AF65-F5344CB8AC3E}">
        <p14:creationId xmlns:p14="http://schemas.microsoft.com/office/powerpoint/2010/main" val="34866364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Peter 5:5   Likewise, ye younger, submit yourselves unto the elder. Yea, all of you be subject one to another, and be clothed with humility: for God </a:t>
            </a:r>
            <a:r>
              <a:rPr lang="en-US" sz="5400" b="1" dirty="0" err="1">
                <a:solidFill>
                  <a:prstClr val="white"/>
                </a:solidFill>
                <a:latin typeface="Georgia" panose="02040502050405020303" pitchFamily="18" charset="0"/>
              </a:rPr>
              <a:t>resisteth</a:t>
            </a:r>
            <a:r>
              <a:rPr lang="en-US" sz="5400" b="1" dirty="0">
                <a:solidFill>
                  <a:prstClr val="white"/>
                </a:solidFill>
                <a:latin typeface="Georgia" panose="02040502050405020303" pitchFamily="18" charset="0"/>
              </a:rPr>
              <a:t> the proud, and giveth grace to the humble.</a:t>
            </a:r>
          </a:p>
        </p:txBody>
      </p:sp>
    </p:spTree>
    <p:extLst>
      <p:ext uri="{BB962C8B-B14F-4D97-AF65-F5344CB8AC3E}">
        <p14:creationId xmlns:p14="http://schemas.microsoft.com/office/powerpoint/2010/main" val="42879978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12:21-22   And upon a set day Herod, arrayed in royal apparel, sat upon his throne, and made an oration unto them.  22 And the people gave a shout, saying, It is the voice of a god, and not of a man.</a:t>
            </a:r>
          </a:p>
        </p:txBody>
      </p:sp>
    </p:spTree>
    <p:extLst>
      <p:ext uri="{BB962C8B-B14F-4D97-AF65-F5344CB8AC3E}">
        <p14:creationId xmlns:p14="http://schemas.microsoft.com/office/powerpoint/2010/main" val="41441626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12:23   And immediately the angel of the Lord smote him, because he gave not God the glory: and he was eaten of worms, and gave up the ghost.</a:t>
            </a:r>
          </a:p>
        </p:txBody>
      </p:sp>
    </p:spTree>
    <p:extLst>
      <p:ext uri="{BB962C8B-B14F-4D97-AF65-F5344CB8AC3E}">
        <p14:creationId xmlns:p14="http://schemas.microsoft.com/office/powerpoint/2010/main" val="12823029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James 2:2-4   For if there come unto your assembly a man with a gold ring, in goodly apparel, and there come in also a poor man in vile raiment;  3 And ye have respect to him that </a:t>
            </a:r>
            <a:r>
              <a:rPr lang="en-US" sz="4000" b="1" dirty="0" err="1">
                <a:solidFill>
                  <a:prstClr val="white"/>
                </a:solidFill>
                <a:latin typeface="Georgia" panose="02040502050405020303" pitchFamily="18" charset="0"/>
              </a:rPr>
              <a:t>weareth</a:t>
            </a:r>
            <a:r>
              <a:rPr lang="en-US" sz="4000" b="1" dirty="0">
                <a:solidFill>
                  <a:prstClr val="white"/>
                </a:solidFill>
                <a:latin typeface="Georgia" panose="02040502050405020303" pitchFamily="18" charset="0"/>
              </a:rPr>
              <a:t> the gay clothing, and say unto him, Sit thou here in a good place; and say to the poor, Stand thou there, or sit here under my footstool:  4 Are ye not then partial in yourselves, and are become judges of evil thoughts?</a:t>
            </a:r>
          </a:p>
        </p:txBody>
      </p:sp>
    </p:spTree>
    <p:extLst>
      <p:ext uri="{BB962C8B-B14F-4D97-AF65-F5344CB8AC3E}">
        <p14:creationId xmlns:p14="http://schemas.microsoft.com/office/powerpoint/2010/main" val="27688786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James 2:5   Hearken, my beloved brethren, Hath not God chosen the poor of this world rich in faith, and heirs of the kingdom which he hath promised to them that love him?</a:t>
            </a:r>
          </a:p>
        </p:txBody>
      </p:sp>
    </p:spTree>
    <p:extLst>
      <p:ext uri="{BB962C8B-B14F-4D97-AF65-F5344CB8AC3E}">
        <p14:creationId xmlns:p14="http://schemas.microsoft.com/office/powerpoint/2010/main" val="3127212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22:5   The woman shall not wear that which </a:t>
            </a:r>
            <a:r>
              <a:rPr lang="en-US" sz="5400" b="1" dirty="0" err="1">
                <a:solidFill>
                  <a:prstClr val="white"/>
                </a:solidFill>
                <a:latin typeface="Georgia" panose="02040502050405020303" pitchFamily="18" charset="0"/>
              </a:rPr>
              <a:t>pertaineth</a:t>
            </a:r>
            <a:r>
              <a:rPr lang="en-US" sz="5400" b="1" dirty="0">
                <a:solidFill>
                  <a:prstClr val="white"/>
                </a:solidFill>
                <a:latin typeface="Georgia" panose="02040502050405020303" pitchFamily="18" charset="0"/>
              </a:rPr>
              <a:t> unto a man, neither shall a man put on a woman's garment: for all that do so are abomination unto the LORD thy God.</a:t>
            </a: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Deuteronomy 10:18   He doth execute the judgment of the fatherless and widow, and </a:t>
            </a:r>
            <a:r>
              <a:rPr lang="en-US" sz="6000" b="1" dirty="0" err="1">
                <a:solidFill>
                  <a:prstClr val="white"/>
                </a:solidFill>
                <a:latin typeface="Georgia" panose="02040502050405020303" pitchFamily="18" charset="0"/>
              </a:rPr>
              <a:t>loveth</a:t>
            </a:r>
            <a:r>
              <a:rPr lang="en-US" sz="6000" b="1" dirty="0">
                <a:solidFill>
                  <a:prstClr val="white"/>
                </a:solidFill>
                <a:latin typeface="Georgia" panose="02040502050405020303" pitchFamily="18" charset="0"/>
              </a:rPr>
              <a:t> the stranger, in giving him food and raiment.</a:t>
            </a:r>
          </a:p>
        </p:txBody>
      </p:sp>
    </p:spTree>
    <p:extLst>
      <p:ext uri="{BB962C8B-B14F-4D97-AF65-F5344CB8AC3E}">
        <p14:creationId xmlns:p14="http://schemas.microsoft.com/office/powerpoint/2010/main" val="27161923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Leviticus 19:19   Ye shall keep my statutes. Thou shalt not let thy cattle gender with a diverse kind: thou shalt not sow thy field with mingled seed: neither shall a garment mingled of linen and </a:t>
            </a:r>
            <a:r>
              <a:rPr lang="en-US" sz="5400" b="1" dirty="0" err="1">
                <a:solidFill>
                  <a:prstClr val="white"/>
                </a:solidFill>
                <a:latin typeface="Georgia" panose="02040502050405020303" pitchFamily="18" charset="0"/>
              </a:rPr>
              <a:t>woollen</a:t>
            </a:r>
            <a:r>
              <a:rPr lang="en-US" sz="5400" b="1" dirty="0">
                <a:solidFill>
                  <a:prstClr val="white"/>
                </a:solidFill>
                <a:latin typeface="Georgia" panose="02040502050405020303" pitchFamily="18" charset="0"/>
              </a:rPr>
              <a:t> come upon thee.</a:t>
            </a:r>
          </a:p>
        </p:txBody>
      </p:sp>
    </p:spTree>
    <p:extLst>
      <p:ext uri="{BB962C8B-B14F-4D97-AF65-F5344CB8AC3E}">
        <p14:creationId xmlns:p14="http://schemas.microsoft.com/office/powerpoint/2010/main" val="42136206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Deuteronomy 22:11   Thou shalt not wear a garment of divers sorts, as of </a:t>
            </a:r>
            <a:r>
              <a:rPr lang="en-US" sz="6000" b="1" dirty="0" err="1">
                <a:solidFill>
                  <a:prstClr val="white"/>
                </a:solidFill>
                <a:latin typeface="Georgia" panose="02040502050405020303" pitchFamily="18" charset="0"/>
              </a:rPr>
              <a:t>woollen</a:t>
            </a:r>
            <a:r>
              <a:rPr lang="en-US" sz="6000" b="1" dirty="0">
                <a:solidFill>
                  <a:prstClr val="white"/>
                </a:solidFill>
                <a:latin typeface="Georgia" panose="02040502050405020303" pitchFamily="18" charset="0"/>
              </a:rPr>
              <a:t> and linen together.</a:t>
            </a:r>
          </a:p>
        </p:txBody>
      </p:sp>
    </p:spTree>
    <p:extLst>
      <p:ext uri="{BB962C8B-B14F-4D97-AF65-F5344CB8AC3E}">
        <p14:creationId xmlns:p14="http://schemas.microsoft.com/office/powerpoint/2010/main" val="33669330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6:25   Therefore I say unto you, Take no thought for your life, what ye shall eat, or what ye shall drink; nor yet for your body, what ye shall put on. Is not the life more than meat, and the body than raiment?</a:t>
            </a:r>
          </a:p>
        </p:txBody>
      </p:sp>
    </p:spTree>
    <p:extLst>
      <p:ext uri="{BB962C8B-B14F-4D97-AF65-F5344CB8AC3E}">
        <p14:creationId xmlns:p14="http://schemas.microsoft.com/office/powerpoint/2010/main" val="28822848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Corinthians 5:1-3   For we know that if our earthly house of this tabernacle were dissolved, we have a building of God, an house not made with hands, eternal in the heavens.  2 For in this we groan, earnestly desiring to be clothed upon with our house which is from heaven:  3 If so be that being clothed we shall not be found naked.</a:t>
            </a:r>
          </a:p>
        </p:txBody>
      </p:sp>
    </p:spTree>
    <p:extLst>
      <p:ext uri="{BB962C8B-B14F-4D97-AF65-F5344CB8AC3E}">
        <p14:creationId xmlns:p14="http://schemas.microsoft.com/office/powerpoint/2010/main" val="55233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Corinthians 11:14-15   Doth not even nature itself teach you, that, if a man have long hair, it is a shame unto him?  15 But if a woman have long hair, it is a glory to her: for her hair is given her for a covering.</a:t>
            </a: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1:27   So God created man in his own image, in the image of God created he him; male and female created he them.</a:t>
            </a: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52251"/>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22:5   The woman shall not wear that which </a:t>
            </a:r>
            <a:r>
              <a:rPr lang="en-US" sz="5400" b="1" dirty="0" err="1">
                <a:solidFill>
                  <a:prstClr val="white"/>
                </a:solidFill>
                <a:latin typeface="Georgia" panose="02040502050405020303" pitchFamily="18" charset="0"/>
              </a:rPr>
              <a:t>pertaineth</a:t>
            </a:r>
            <a:r>
              <a:rPr lang="en-US" sz="5400" b="1" dirty="0">
                <a:solidFill>
                  <a:prstClr val="white"/>
                </a:solidFill>
                <a:latin typeface="Georgia" panose="02040502050405020303" pitchFamily="18" charset="0"/>
              </a:rPr>
              <a:t> unto a man, neither shall a man put on a woman's garment: for all that do so are abomination unto the LORD thy God.</a:t>
            </a: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356063" y="2735185"/>
            <a:ext cx="2707178" cy="461665"/>
          </a:xfrm>
          <a:prstGeom prst="rect">
            <a:avLst/>
          </a:prstGeom>
        </p:spPr>
        <p:txBody>
          <a:bodyPr wrap="square">
            <a:spAutoFit/>
          </a:bodyPr>
          <a:lstStyle/>
          <a:p>
            <a:pPr algn="just"/>
            <a:r>
              <a:rPr lang="en-US" sz="2400" b="1" dirty="0" smtClean="0">
                <a:solidFill>
                  <a:prstClr val="white"/>
                </a:solidFill>
                <a:latin typeface="Georgia" panose="02040502050405020303" pitchFamily="18" charset="0"/>
              </a:rPr>
              <a:t>ABOMINATION</a:t>
            </a:r>
            <a:endParaRPr lang="en-US" sz="2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22972</TotalTime>
  <Words>2583</Words>
  <Application>Microsoft Office PowerPoint</Application>
  <PresentationFormat>Widescreen</PresentationFormat>
  <Paragraphs>105</Paragraphs>
  <Slides>54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cp:lastModifiedBy>
  <cp:revision>283</cp:revision>
  <cp:lastPrinted>2020-01-28T17:57:24Z</cp:lastPrinted>
  <dcterms:created xsi:type="dcterms:W3CDTF">2019-08-31T20:33:16Z</dcterms:created>
  <dcterms:modified xsi:type="dcterms:W3CDTF">2021-09-02T02:32:41Z</dcterms:modified>
</cp:coreProperties>
</file>