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30" r:id="rId36"/>
    <p:sldId id="631" r:id="rId37"/>
    <p:sldId id="632" r:id="rId38"/>
    <p:sldId id="633" r:id="rId39"/>
    <p:sldId id="634" r:id="rId40"/>
    <p:sldId id="635" r:id="rId41"/>
    <p:sldId id="636" r:id="rId42"/>
    <p:sldId id="637" r:id="rId43"/>
    <p:sldId id="638" r:id="rId44"/>
    <p:sldId id="639" r:id="rId45"/>
    <p:sldId id="640" r:id="rId46"/>
    <p:sldId id="641" r:id="rId47"/>
    <p:sldId id="642" r:id="rId48"/>
    <p:sldId id="643" r:id="rId49"/>
    <p:sldId id="644"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8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9:22   And almost all things are by the law purged with blood; and without shedding of blood is no remission.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10:4   For it is not possible that the blood of bulls and of goats should take away sins.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9:26   For then must he often have suffered since the foundation of the world: but now once in the end of the world hath he appeared to put away sin by the sacrifice of himself.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10:44-45   While Peter yet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these words, the Holy Ghost fell on all them which heard the word.  45 And they of the circumcision which believed were astonished, as many as came with Peter, because that on the Gentiles also was poured out the gift of the Holy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10:46-47   For they heard them speak with tongues, and magnify God. Then answered Peter,  47 Can any man forbid water, that these should not be baptized, which have received the Holy Ghost as well as we?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10:48   And he commanded them to be baptized in the name of the Lord. Then prayed they him to tarry certain days.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10:43-44   To him give all the prophets witness, that through his name whosoever believeth in him shall receive remission of sins.  44 While Peter yet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these words, the Holy Ghost fell on all them which heard the 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2:21   And it shall come to pass, that whosoever shall call on the name of the Lord shall be saved.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Repent And</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 Baptized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11:12-14   And the spirit bade me go with them, nothing doubting. Moreover these six brethren accompanied me, and we entered into the man's house:  13 And he shewed us how he had seen an angel in his house, which stood and said unto him, Send men to Joppa, and call for Simon, whose surname is Peter;  14 Who shall tell thee words, whereby thou and all thy house shall be saved.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6402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11:15   And as I began to speak, the Holy Ghost fell on them, as on us at the beginning.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10:43-44   To him give all the prophets witness, that through his name whosoever believeth in him shall receive remission of sins.  44 While Peter yet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these words, the Holy Ghost fell on all them which heard the 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4:5   But to him that </a:t>
            </a:r>
            <a:r>
              <a:rPr lang="en-US" sz="6000" b="1" dirty="0" err="1">
                <a:solidFill>
                  <a:prstClr val="white"/>
                </a:solidFill>
                <a:latin typeface="Georgia" panose="02040502050405020303" pitchFamily="18" charset="0"/>
              </a:rPr>
              <a:t>worketh</a:t>
            </a:r>
            <a:r>
              <a:rPr lang="en-US" sz="6000" b="1" dirty="0">
                <a:solidFill>
                  <a:prstClr val="white"/>
                </a:solidFill>
                <a:latin typeface="Georgia" panose="02040502050405020303" pitchFamily="18" charset="0"/>
              </a:rPr>
              <a:t> not, but believeth on him that </a:t>
            </a:r>
            <a:r>
              <a:rPr lang="en-US" sz="6000" b="1" dirty="0" err="1">
                <a:solidFill>
                  <a:prstClr val="white"/>
                </a:solidFill>
                <a:latin typeface="Georgia" panose="02040502050405020303" pitchFamily="18" charset="0"/>
              </a:rPr>
              <a:t>justifieth</a:t>
            </a:r>
            <a:r>
              <a:rPr lang="en-US" sz="6000" b="1" dirty="0">
                <a:solidFill>
                  <a:prstClr val="white"/>
                </a:solidFill>
                <a:latin typeface="Georgia" panose="02040502050405020303" pitchFamily="18" charset="0"/>
              </a:rPr>
              <a:t> the ungodly, his faith is counted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Corinthians 1:17-18   For Christ sent me not to baptize, but to preach the gospel: not with wisdom of words, lest the cross of Christ should be made of none effect.  18 For the preaching of the cross is to them that perish foolishness; but unto us which are saved it is the power of God.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15:1-3   Moreover, brethren, I declare unto you the gospel which I preached unto you, which also ye have received, and wherein ye stand;  2 By which also ye are saved, if ye keep in memory what I preached unto you, unless ye have believed in vain.  3 For I delivered unto you first of all that which I also received, how that Christ died for our sins according to the scriptures;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Corinthians 15:4-6   And that he was buried, and that he rose again the third day according to the scriptures:  5 And that he was seen of Cephas, then of the twelve:  6 After that, he was seen of above five hundred brethren at once; of whom the greater part remain unto this present, but some are fallen asleep.</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15:7-9   After that, he was seen of James; then of all the apostles.  8 And last of all he was seen of me also, as of one born out of due time.  9 For I am the least of the apostles, that am not meet to be called an apostle, because I persecuted the church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740307"/>
          </a:xfrm>
          <a:prstGeom prst="rect">
            <a:avLst/>
          </a:prstGeom>
        </p:spPr>
        <p:txBody>
          <a:bodyPr wrap="square">
            <a:spAutoFit/>
          </a:bodyPr>
          <a:lstStyle/>
          <a:p>
            <a:pPr algn="just"/>
            <a:r>
              <a:rPr lang="en-US" sz="4700" b="1" dirty="0">
                <a:solidFill>
                  <a:prstClr val="white"/>
                </a:solidFill>
                <a:latin typeface="Georgia" panose="02040502050405020303" pitchFamily="18" charset="0"/>
              </a:rPr>
              <a:t>1 Corinthians 15:10-11   But by the grace of God I am what I am: and his grace which was bestowed upon me was not in vain; but I </a:t>
            </a:r>
            <a:r>
              <a:rPr lang="en-US" sz="4700" b="1" dirty="0" err="1">
                <a:solidFill>
                  <a:prstClr val="white"/>
                </a:solidFill>
                <a:latin typeface="Georgia" panose="02040502050405020303" pitchFamily="18" charset="0"/>
              </a:rPr>
              <a:t>laboured</a:t>
            </a:r>
            <a:r>
              <a:rPr lang="en-US" sz="4700" b="1" dirty="0">
                <a:solidFill>
                  <a:prstClr val="white"/>
                </a:solidFill>
                <a:latin typeface="Georgia" panose="02040502050405020303" pitchFamily="18" charset="0"/>
              </a:rPr>
              <a:t> more abundantly than they all: yet not I, but the grace of God which was with me.  11 Therefore whether it were I or they, so we preach, and so ye believed.</a:t>
            </a:r>
            <a:endParaRPr lang="en-US" sz="4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10:39   But we are not of them who draw back unto perdition; but of them that believe to the saving of the soul.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11:18   When they heard these things, they held their peace, and glorified God, saying, Then hath God also to the Gentiles granted repentance unto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6:47   Verily, verily, I say unto you, He that believeth on me hath everlasting life.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11055175"/>
              </p:ext>
            </p:extLst>
          </p:nvPr>
        </p:nvGraphicFramePr>
        <p:xfrm>
          <a:off x="249382" y="480189"/>
          <a:ext cx="11679382" cy="5198618"/>
        </p:xfrm>
        <a:graphic>
          <a:graphicData uri="http://schemas.openxmlformats.org/drawingml/2006/table">
            <a:tbl>
              <a:tblPr firstRow="1" firstCol="1" bandRow="1">
                <a:tableStyleId>{D113A9D2-9D6B-4929-AA2D-F23B5EE8CBE7}</a:tableStyleId>
              </a:tblPr>
              <a:tblGrid>
                <a:gridCol w="5893723"/>
                <a:gridCol w="5785659"/>
              </a:tblGrid>
              <a:tr h="0">
                <a:tc>
                  <a:txBody>
                    <a:bodyPr/>
                    <a:lstStyle/>
                    <a:p>
                      <a:pPr marL="0" marR="0">
                        <a:lnSpc>
                          <a:spcPct val="107000"/>
                        </a:lnSpc>
                        <a:spcBef>
                          <a:spcPts val="0"/>
                        </a:spcBef>
                        <a:spcAft>
                          <a:spcPts val="0"/>
                        </a:spcAft>
                      </a:pPr>
                      <a:r>
                        <a:rPr lang="en-US" sz="4600" dirty="0" smtClean="0">
                          <a:effectLst/>
                          <a:latin typeface="Georgia" panose="02040502050405020303" pitchFamily="18" charset="0"/>
                        </a:rPr>
                        <a:t>Be baptized </a:t>
                      </a:r>
                      <a:r>
                        <a:rPr lang="en-US" sz="4600" u="sng" dirty="0" smtClean="0">
                          <a:effectLst/>
                          <a:latin typeface="Georgia" panose="02040502050405020303" pitchFamily="18" charset="0"/>
                        </a:rPr>
                        <a:t>FOR</a:t>
                      </a:r>
                    </a:p>
                    <a:p>
                      <a:pPr marL="0" marR="0">
                        <a:lnSpc>
                          <a:spcPct val="107000"/>
                        </a:lnSpc>
                        <a:spcBef>
                          <a:spcPts val="0"/>
                        </a:spcBef>
                        <a:spcAft>
                          <a:spcPts val="0"/>
                        </a:spcAft>
                      </a:pPr>
                      <a:r>
                        <a:rPr lang="en-US" sz="4600" dirty="0" smtClean="0">
                          <a:effectLst/>
                          <a:latin typeface="Georgia" panose="02040502050405020303" pitchFamily="18" charset="0"/>
                        </a:rPr>
                        <a:t>the </a:t>
                      </a:r>
                      <a:r>
                        <a:rPr lang="en-US" sz="4600" dirty="0">
                          <a:effectLst/>
                          <a:latin typeface="Georgia" panose="02040502050405020303" pitchFamily="18" charset="0"/>
                        </a:rPr>
                        <a:t>remission of sins</a:t>
                      </a:r>
                      <a:r>
                        <a:rPr lang="en-US" sz="4600" dirty="0" smtClean="0">
                          <a:effectLst/>
                          <a:latin typeface="Georgia" panose="02040502050405020303" pitchFamily="18" charset="0"/>
                        </a:rPr>
                        <a:t>.</a:t>
                      </a:r>
                    </a:p>
                    <a:p>
                      <a:pPr marL="0" marR="0">
                        <a:lnSpc>
                          <a:spcPct val="107000"/>
                        </a:lnSpc>
                        <a:spcBef>
                          <a:spcPts val="0"/>
                        </a:spcBef>
                        <a:spcAft>
                          <a:spcPts val="0"/>
                        </a:spcAft>
                      </a:pPr>
                      <a:endParaRPr lang="en-US" sz="4600" dirty="0">
                        <a:effectLst/>
                        <a:latin typeface="Georgia" panose="02040502050405020303" pitchFamily="18" charset="0"/>
                      </a:endParaRPr>
                    </a:p>
                    <a:p>
                      <a:pPr marL="0" marR="0">
                        <a:lnSpc>
                          <a:spcPct val="107000"/>
                        </a:lnSpc>
                        <a:spcBef>
                          <a:spcPts val="0"/>
                        </a:spcBef>
                        <a:spcAft>
                          <a:spcPts val="0"/>
                        </a:spcAft>
                      </a:pPr>
                      <a:r>
                        <a:rPr lang="en-US" sz="4600" dirty="0" smtClean="0">
                          <a:effectLst/>
                          <a:latin typeface="Georgia" panose="02040502050405020303" pitchFamily="18" charset="0"/>
                        </a:rPr>
                        <a:t>Be </a:t>
                      </a:r>
                      <a:r>
                        <a:rPr lang="en-US" sz="4600" dirty="0">
                          <a:effectLst/>
                          <a:latin typeface="Georgia" panose="02040502050405020303" pitchFamily="18" charset="0"/>
                        </a:rPr>
                        <a:t>baptized </a:t>
                      </a:r>
                      <a:r>
                        <a:rPr lang="en-US" sz="4600" u="sng" dirty="0">
                          <a:effectLst/>
                          <a:latin typeface="Georgia" panose="02040502050405020303" pitchFamily="18" charset="0"/>
                        </a:rPr>
                        <a:t>BECAUSE OF</a:t>
                      </a:r>
                      <a:r>
                        <a:rPr lang="en-US" sz="4600" dirty="0">
                          <a:effectLst/>
                          <a:latin typeface="Georgia" panose="02040502050405020303" pitchFamily="18" charset="0"/>
                        </a:rPr>
                        <a:t> the remission of sins</a:t>
                      </a:r>
                      <a:r>
                        <a:rPr lang="en-US" sz="4600" dirty="0" smtClean="0">
                          <a:effectLst/>
                          <a:latin typeface="Georgia" panose="02040502050405020303" pitchFamily="18" charset="0"/>
                        </a:rPr>
                        <a:t>.</a:t>
                      </a:r>
                      <a:endParaRPr lang="en-US" sz="46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600" dirty="0" smtClean="0">
                          <a:effectLst/>
                          <a:latin typeface="Georgia" panose="02040502050405020303" pitchFamily="18" charset="0"/>
                        </a:rPr>
                        <a:t>Take </a:t>
                      </a:r>
                      <a:r>
                        <a:rPr lang="en-US" sz="4600" dirty="0">
                          <a:effectLst/>
                          <a:latin typeface="Georgia" panose="02040502050405020303" pitchFamily="18" charset="0"/>
                        </a:rPr>
                        <a:t>aspirin </a:t>
                      </a:r>
                      <a:r>
                        <a:rPr lang="en-US" sz="4600" u="sng" dirty="0">
                          <a:effectLst/>
                          <a:latin typeface="Georgia" panose="02040502050405020303" pitchFamily="18" charset="0"/>
                        </a:rPr>
                        <a:t>FOR</a:t>
                      </a:r>
                      <a:r>
                        <a:rPr lang="en-US" sz="4600" dirty="0">
                          <a:effectLst/>
                          <a:latin typeface="Georgia" panose="02040502050405020303" pitchFamily="18" charset="0"/>
                        </a:rPr>
                        <a:t> a headache</a:t>
                      </a:r>
                      <a:r>
                        <a:rPr lang="en-US" sz="4600" dirty="0" smtClean="0">
                          <a:effectLst/>
                          <a:latin typeface="Georgia" panose="02040502050405020303" pitchFamily="18" charset="0"/>
                        </a:rPr>
                        <a:t>.</a:t>
                      </a:r>
                    </a:p>
                    <a:p>
                      <a:pPr marL="0" marR="0">
                        <a:lnSpc>
                          <a:spcPct val="107000"/>
                        </a:lnSpc>
                        <a:spcBef>
                          <a:spcPts val="0"/>
                        </a:spcBef>
                        <a:spcAft>
                          <a:spcPts val="0"/>
                        </a:spcAft>
                      </a:pPr>
                      <a:endParaRPr lang="en-US" sz="4600" dirty="0" smtClean="0">
                        <a:effectLst/>
                        <a:latin typeface="Georgia" panose="02040502050405020303" pitchFamily="18" charset="0"/>
                      </a:endParaRPr>
                    </a:p>
                    <a:p>
                      <a:pPr marL="0" marR="0">
                        <a:lnSpc>
                          <a:spcPct val="107000"/>
                        </a:lnSpc>
                        <a:spcBef>
                          <a:spcPts val="0"/>
                        </a:spcBef>
                        <a:spcAft>
                          <a:spcPts val="0"/>
                        </a:spcAft>
                      </a:pPr>
                      <a:endParaRPr lang="en-US" sz="4600" dirty="0">
                        <a:effectLst/>
                        <a:latin typeface="Georgia" panose="02040502050405020303" pitchFamily="18" charset="0"/>
                      </a:endParaRPr>
                    </a:p>
                    <a:p>
                      <a:pPr marL="0" marR="0">
                        <a:lnSpc>
                          <a:spcPct val="107000"/>
                        </a:lnSpc>
                        <a:spcBef>
                          <a:spcPts val="0"/>
                        </a:spcBef>
                        <a:spcAft>
                          <a:spcPts val="0"/>
                        </a:spcAft>
                      </a:pPr>
                      <a:r>
                        <a:rPr lang="en-US" sz="4600" dirty="0" smtClean="0">
                          <a:effectLst/>
                          <a:latin typeface="Georgia" panose="02040502050405020303" pitchFamily="18" charset="0"/>
                        </a:rPr>
                        <a:t>Take aspirin </a:t>
                      </a:r>
                      <a:r>
                        <a:rPr lang="en-US" sz="4600" u="sng" dirty="0">
                          <a:effectLst/>
                          <a:latin typeface="Georgia" panose="02040502050405020303" pitchFamily="18" charset="0"/>
                        </a:rPr>
                        <a:t>BECAUSE </a:t>
                      </a:r>
                      <a:r>
                        <a:rPr lang="en-US" sz="4600" u="sng" dirty="0" smtClean="0">
                          <a:effectLst/>
                          <a:latin typeface="Georgia" panose="02040502050405020303" pitchFamily="18" charset="0"/>
                        </a:rPr>
                        <a:t>OF</a:t>
                      </a:r>
                      <a:r>
                        <a:rPr lang="en-US" sz="4600" dirty="0" smtClean="0">
                          <a:effectLst/>
                          <a:latin typeface="Georgia" panose="02040502050405020303" pitchFamily="18" charset="0"/>
                        </a:rPr>
                        <a:t> a </a:t>
                      </a:r>
                      <a:r>
                        <a:rPr lang="en-US" sz="4600" dirty="0">
                          <a:effectLst/>
                          <a:latin typeface="Georgia" panose="02040502050405020303" pitchFamily="18" charset="0"/>
                        </a:rPr>
                        <a:t>headache</a:t>
                      </a:r>
                      <a:r>
                        <a:rPr lang="en-US" sz="4600" dirty="0" smtClean="0">
                          <a:effectLst/>
                          <a:latin typeface="Georgia" panose="02040502050405020303" pitchFamily="18" charset="0"/>
                        </a:rPr>
                        <a:t>.</a:t>
                      </a:r>
                      <a:endParaRPr lang="en-US" sz="46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2:41   Then they that gladly received his word were baptized: and the same day there were added unto them about three thousand souls.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8:27-29   And he arose and went: and, behold, a man of Ethiopia, an eunuch of great authority under Candace queen of the Ethiopians, who had the charge of all her treasure, and had come to Jerusalem for to worship,  28 Was returning, and sitting in his chariot read Esaias the prophet.  29 Then the Spirit said unto Philip, Go near, and join thyself to this chariot.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8:30-31   And Philip ran thither to him, and heard him read the prophet Esaias, and said, </a:t>
            </a:r>
            <a:r>
              <a:rPr lang="en-US" sz="4800" b="1" dirty="0" err="1">
                <a:solidFill>
                  <a:prstClr val="white"/>
                </a:solidFill>
                <a:latin typeface="Georgia" panose="02040502050405020303" pitchFamily="18" charset="0"/>
              </a:rPr>
              <a:t>Understandest</a:t>
            </a:r>
            <a:r>
              <a:rPr lang="en-US" sz="4800" b="1" dirty="0">
                <a:solidFill>
                  <a:prstClr val="white"/>
                </a:solidFill>
                <a:latin typeface="Georgia" panose="02040502050405020303" pitchFamily="18" charset="0"/>
              </a:rPr>
              <a:t> thou what thou </a:t>
            </a:r>
            <a:r>
              <a:rPr lang="en-US" sz="4800" b="1" dirty="0" err="1">
                <a:solidFill>
                  <a:prstClr val="white"/>
                </a:solidFill>
                <a:latin typeface="Georgia" panose="02040502050405020303" pitchFamily="18" charset="0"/>
              </a:rPr>
              <a:t>readest</a:t>
            </a:r>
            <a:r>
              <a:rPr lang="en-US" sz="4800" b="1" dirty="0">
                <a:solidFill>
                  <a:prstClr val="white"/>
                </a:solidFill>
                <a:latin typeface="Georgia" panose="02040502050405020303" pitchFamily="18" charset="0"/>
              </a:rPr>
              <a:t>?  31 And he said, How can I, except some man should guide me? And he desired Philip that he would come up and sit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8:32-33   The place of the scripture which he read was this, He was led as a sheep to the slaughter; and like a lamb dumb before his shearer, so opened he not his mouth:  33 In his humiliation his judgment was taken away: and who shall declare his generation? for his life is taken from the earth.</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8:34-36   And the eunuch answered Philip, and said, I pray thee, of whom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the prophet this? of himself, or of some other man?  35 Then Philip opened his mouth, and began at the same scripture, and preached unto him Jesus.  36 And as they went on their way, they came unto a certain water: and the eunuch said, See, here is water; what doth hinder me to be baptized?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8:37-38   And Philip said, If thou </a:t>
            </a:r>
            <a:r>
              <a:rPr lang="en-US" sz="4500" b="1" dirty="0" err="1">
                <a:solidFill>
                  <a:prstClr val="white"/>
                </a:solidFill>
                <a:latin typeface="Georgia" panose="02040502050405020303" pitchFamily="18" charset="0"/>
              </a:rPr>
              <a:t>believest</a:t>
            </a:r>
            <a:r>
              <a:rPr lang="en-US" sz="4500" b="1" dirty="0">
                <a:solidFill>
                  <a:prstClr val="white"/>
                </a:solidFill>
                <a:latin typeface="Georgia" panose="02040502050405020303" pitchFamily="18" charset="0"/>
              </a:rPr>
              <a:t> with all thine heart, thou </a:t>
            </a:r>
            <a:r>
              <a:rPr lang="en-US" sz="4500" b="1" dirty="0" err="1">
                <a:solidFill>
                  <a:prstClr val="white"/>
                </a:solidFill>
                <a:latin typeface="Georgia" panose="02040502050405020303" pitchFamily="18" charset="0"/>
              </a:rPr>
              <a:t>mayest</a:t>
            </a:r>
            <a:r>
              <a:rPr lang="en-US" sz="4500" b="1" dirty="0">
                <a:solidFill>
                  <a:prstClr val="white"/>
                </a:solidFill>
                <a:latin typeface="Georgia" panose="02040502050405020303" pitchFamily="18" charset="0"/>
              </a:rPr>
              <a:t>. And he answered and said, I believe that Jesus Christ is the Son of God.  38 And he commanded the chariot to stand still: and they went down both into the water, both Philip and the eunuch; and he baptized him.</a:t>
            </a: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16:27-29   And the keeper of the prison awaking out of his sleep, and seeing the prison doors open, he drew out his sword, and would have killed himself, supposing that the prisoners had been fled.  28 But Paul cried with a loud voice, saying, Do thyself no harm: for we are all here.  29 Then he called for a light, and sprang in, and came trembling, and fell down before Paul and Silas,</a:t>
            </a: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16:30-32   And brought them out, and said, Sirs, what must I do to be saved?  31 And they said, Believe on the Lord Jesus Christ, and thou shalt be saved, and thy house.  32 And they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unto him the word of the Lord, and to all that were in his house.</a:t>
            </a: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16:33-34   And he took them the same hour of the night, and washed their stripes; and was baptized, he and all his, straightway.  34 And when he had brought them into his house, he set meat before them, and rejoiced, believing in God with all his house.</a:t>
            </a: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18:7-8   And he departed thence, and entered into a certain man's house, named Justus, one that worshipped God, whose house joined hard to the synagogue.  8 And </a:t>
            </a:r>
            <a:r>
              <a:rPr lang="en-US" sz="4400" b="1" dirty="0" err="1">
                <a:solidFill>
                  <a:prstClr val="white"/>
                </a:solidFill>
                <a:latin typeface="Georgia" panose="02040502050405020303" pitchFamily="18" charset="0"/>
              </a:rPr>
              <a:t>Crispus</a:t>
            </a:r>
            <a:r>
              <a:rPr lang="en-US" sz="4400" b="1" dirty="0">
                <a:solidFill>
                  <a:prstClr val="white"/>
                </a:solidFill>
                <a:latin typeface="Georgia" panose="02040502050405020303" pitchFamily="18" charset="0"/>
              </a:rPr>
              <a:t>, the chief ruler of the synagogue, believed on the Lord with all his house; and many of the Corinthians hearing believed, and were baptized.</a:t>
            </a:r>
          </a:p>
        </p:txBody>
      </p:sp>
    </p:spTree>
    <p:extLst>
      <p:ext uri="{BB962C8B-B14F-4D97-AF65-F5344CB8AC3E}">
        <p14:creationId xmlns:p14="http://schemas.microsoft.com/office/powerpoint/2010/main" val="4066713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1274159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116:10-13   I believed, therefore have I spoken: I was greatly afflicted:  11 I said in my haste, All men are liars.  12 What shall I render unto the LORD for all his benefits toward me?  13 I will take the cup of salvation, and call upon the name of the LORD.</a:t>
            </a:r>
          </a:p>
        </p:txBody>
      </p:sp>
    </p:spTree>
    <p:extLst>
      <p:ext uri="{BB962C8B-B14F-4D97-AF65-F5344CB8AC3E}">
        <p14:creationId xmlns:p14="http://schemas.microsoft.com/office/powerpoint/2010/main" val="3697060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8:14-17   Now when the apostles which were at Jerusalem heard that Samaria had received the word of God, they sent unto them Peter and John:  15 Who, when they were come down, prayed for them, that they might receive the Holy Ghost:  16 (For as yet he was fallen upon none of them: only they were baptized in the name of the Lord Jesus.)  17 Then laid they their hands on them, and they received the Holy Ghost.</a:t>
            </a:r>
          </a:p>
        </p:txBody>
      </p:sp>
    </p:spTree>
    <p:extLst>
      <p:ext uri="{BB962C8B-B14F-4D97-AF65-F5344CB8AC3E}">
        <p14:creationId xmlns:p14="http://schemas.microsoft.com/office/powerpoint/2010/main" val="300836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2945087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2:7   Why doth this man thus speak blasphemies? who can forgive sins but God only?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2:10-11   But that ye may know that the Son of man hath power on earth to forgive sins,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to the sick of the palsy,)  11 I say unto thee, Arise, and take up thy bed, and go thy way into thine house.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Galatians 2:21   I do not frustrate the grace of God: for if righteousness come by the law, then Christ is dead in vain.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08066" y="147154"/>
            <a:ext cx="11962014"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2:25   For circumcision verily </a:t>
            </a:r>
            <a:r>
              <a:rPr lang="en-US" sz="5400" b="1" dirty="0" err="1">
                <a:solidFill>
                  <a:prstClr val="white"/>
                </a:solidFill>
                <a:latin typeface="Georgia" panose="02040502050405020303" pitchFamily="18" charset="0"/>
              </a:rPr>
              <a:t>profiteth</a:t>
            </a:r>
            <a:r>
              <a:rPr lang="en-US" sz="5400" b="1" dirty="0">
                <a:solidFill>
                  <a:prstClr val="white"/>
                </a:solidFill>
                <a:latin typeface="Georgia" panose="02040502050405020303" pitchFamily="18" charset="0"/>
              </a:rPr>
              <a:t>, if thou keep the law: but if thou be a breaker of the law, thy circumcision is made uncircumcision.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2:10   For whosoever shall keep the whole law, and yet offend in one point, he is guilty of all.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24332</TotalTime>
  <Words>2406</Words>
  <Application>Microsoft Office PowerPoint</Application>
  <PresentationFormat>Widescreen</PresentationFormat>
  <Paragraphs>104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333</cp:revision>
  <cp:lastPrinted>2020-01-28T17:57:24Z</cp:lastPrinted>
  <dcterms:created xsi:type="dcterms:W3CDTF">2019-08-31T20:33:16Z</dcterms:created>
  <dcterms:modified xsi:type="dcterms:W3CDTF">2020-05-29T14:17:03Z</dcterms:modified>
</cp:coreProperties>
</file>