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4" d="100"/>
          <a:sy n="114" d="100"/>
        </p:scale>
        <p:origin x="39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75:8   For in the hand of the LORD there is a cup, and the wine is red; it is full of mixture; and he poureth out of the same: but the dregs thereof, all the wicked of the earth shall wring them out, and drink them.</a:t>
            </a:r>
          </a:p>
        </p:txBody>
      </p:sp>
    </p:spTree>
    <p:extLst>
      <p:ext uri="{BB962C8B-B14F-4D97-AF65-F5344CB8AC3E}">
        <p14:creationId xmlns:p14="http://schemas.microsoft.com/office/powerpoint/2010/main" val="2770558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Revelation 16:6   For they have shed the blood of saints and prophets, and thou hast given them blood to drink; for they are worthy.</a:t>
            </a:r>
          </a:p>
        </p:txBody>
      </p:sp>
    </p:spTree>
    <p:extLst>
      <p:ext uri="{BB962C8B-B14F-4D97-AF65-F5344CB8AC3E}">
        <p14:creationId xmlns:p14="http://schemas.microsoft.com/office/powerpoint/2010/main" val="12873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401479"/>
          </a:xfrm>
          <a:prstGeom prst="rect">
            <a:avLst/>
          </a:prstGeom>
        </p:spPr>
        <p:txBody>
          <a:bodyPr wrap="square">
            <a:spAutoFit/>
          </a:bodyPr>
          <a:lstStyle/>
          <a:p>
            <a:pPr algn="just"/>
            <a:r>
              <a:rPr lang="en-US" sz="6900" b="1" dirty="0">
                <a:solidFill>
                  <a:prstClr val="white"/>
                </a:solidFill>
                <a:latin typeface="Georgia" panose="02040502050405020303" pitchFamily="18" charset="0"/>
              </a:rPr>
              <a:t>Proverbs 13:3   He that keepeth his mouth keepeth his life: but he that openeth wide his lips shall have destruction.</a:t>
            </a:r>
          </a:p>
        </p:txBody>
      </p:sp>
    </p:spTree>
    <p:extLst>
      <p:ext uri="{BB962C8B-B14F-4D97-AF65-F5344CB8AC3E}">
        <p14:creationId xmlns:p14="http://schemas.microsoft.com/office/powerpoint/2010/main" val="60234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10:19   In the multitude of words there wanteth not sin: but he that refraineth his lips is wise.</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21:23   Whoso keepeth his mouth and his tongue keepeth his soul from troubles.</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39:1   To the chief Musician, even to Jeduthun, A Psalm of David. I said, I will take heed to my ways, that I sin not with my tongue: I will keep my mouth with a bridle, while the wicked is before me.</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12:36-37   But I say unto you, That every idle word that men shall speak, they shall give account thereof in the day of judgment.  37 For by thy words thou shalt be justified, and by thy words thou shalt be condemned.</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3:5-6   Even so the tongue is a little member, and boasteth great things. Behold, how great a matter a little fire kindleth!  6 And the tongue is a fire, a world of iniquity: so is the tongue among our members, that it defileth the whole body, and setteth on fire the course of nature; and it is set on fire of hell.</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James 3:7-9   For every kind of beasts, and of birds, and of serpents, and of things in the sea, is tamed, and hath been tamed of mankind:  8 But the tongue can no man tame; it is an unruly evil, full of deadly poison.  9 Therewith bless we God, even the Father; and therewith curse we men, which are made after the similitude of God.</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13:4   The soul of the sluggard desireth, and hath nothing: but the soul of the diligent shall be made fat.</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5550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09929"/>
            <a:ext cx="12192000" cy="3175100"/>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Proverbs</a:t>
            </a:r>
          </a:p>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13</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13:5   A righteous man hateth lying: but a wicked man is loathsome, and cometh to shame.</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13:6   Righteousness keepeth him that is upright in the way: but wickedness overthroweth the sinner.</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Proverbs 11:3-6   The integrity of the upright shall guide them: but the perverseness of transgressors shall destroy them.  4 Riches profit not in the day of wrath: but righteousness delivereth from death.  5 The righteousness of the perfect shall direct his way: but the wicked shall fall by his own wickedness.  6 The righteousness of the upright shall deliver them: but transgressors shall be taken in their own naughtiness.</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Psalm 15:1-2   LORD, who shall abide in thy tabernacle? who shall dwell in thy holy hill?  2 He that walketh uprightly, and worketh righteousness, and speaketh the truth in his heart.</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555641"/>
          </a:xfrm>
          <a:prstGeom prst="rect">
            <a:avLst/>
          </a:prstGeom>
        </p:spPr>
        <p:txBody>
          <a:bodyPr wrap="square">
            <a:spAutoFit/>
          </a:bodyPr>
          <a:lstStyle/>
          <a:p>
            <a:pPr algn="just"/>
            <a:r>
              <a:rPr lang="en-US" sz="6900" b="1" dirty="0">
                <a:solidFill>
                  <a:prstClr val="white"/>
                </a:solidFill>
                <a:latin typeface="Georgia" panose="02040502050405020303" pitchFamily="18" charset="0"/>
              </a:rPr>
              <a:t>Psalm 26:1   Judge me, O LORD; for I have walked in mine integrity: I have trusted also in the LORD; therefore I shall not slide.</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324535"/>
          </a:xfrm>
          <a:prstGeom prst="rect">
            <a:avLst/>
          </a:prstGeom>
        </p:spPr>
        <p:txBody>
          <a:bodyPr wrap="square">
            <a:spAutoFit/>
          </a:bodyPr>
          <a:lstStyle/>
          <a:p>
            <a:pPr algn="just"/>
            <a:r>
              <a:rPr lang="en-US" sz="6800" b="1" dirty="0">
                <a:solidFill>
                  <a:prstClr val="white"/>
                </a:solidFill>
                <a:latin typeface="Georgia" panose="02040502050405020303" pitchFamily="18" charset="0"/>
              </a:rPr>
              <a:t>Proverbs 13:7   There is that maketh himself rich, yet hath nothing: there is that maketh himself poor, yet hath great riches.</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Luke 18:11-12   The Pharisee stood and prayed thus with himself, God, I thank thee, that I am not as other men are, extortioners, unjust, adulterers, or even as this publican.  12 I fast twice in the week, I give tithes of all that I possess.</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Luke 18:13-14   And the publican, standing afar off, would not lift up so much as his eyes unto heaven, but smote upon his breast, saying, God be merciful to me a sinner.  14 I tell you, this man went down to his house justified rather than the other: for every one that exalteth himself shall be abased; and he that humbleth himself shall be exalted.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801862"/>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3:16-17   So then because thou art lukewarm, and neither cold nor hot, I will spue thee out of my mouth.  17 Because thou sayest, I am rich, and increased with goods, and have need of nothing; and knowest not that thou art wretched, and miserable, and poor, and blind, and naked:</a:t>
            </a:r>
          </a:p>
          <a:p>
            <a:pPr algn="just"/>
            <a:endParaRPr lang="en-US" sz="6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13:8   The ransom of a man's life are his riches: but the poor heareth not rebuke.</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Proverbs 13:1   A wise son heareth his father's instruction: but a scorner heareth not rebuke.</a:t>
            </a:r>
            <a:endParaRPr lang="en-US" sz="8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13:9   The light of the righteous rejoiceth: but the lamp of the wicked shall be put out.</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Proverbs 4:18-19   But the path of the just is as the shining light, that shineth more and more unto the perfect day.  19 The way of the wicked is as darkness: they know not at what they stumble.</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13:10   Only by pride cometh contention: but with the well advised is wisdom.</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Judges 12:1-2   And the men of Ephraim gathered themselves together, and went northward, and said unto Jephthah, Wherefore passedst thou over to fight against the children of Ammon, and didst not call us to go with thee? we will burn thine house upon thee with fire.  2 And Jephthah said unto them, I and my people were at great strife with the children of Ammon; and when I called you, ye delivered me not out of their hands.</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494085"/>
          </a:xfrm>
          <a:prstGeom prst="rect">
            <a:avLst/>
          </a:prstGeom>
        </p:spPr>
        <p:txBody>
          <a:bodyPr wrap="square">
            <a:spAutoFit/>
          </a:bodyPr>
          <a:lstStyle/>
          <a:p>
            <a:pPr algn="just"/>
            <a:r>
              <a:rPr lang="en-US" sz="5000" b="1" dirty="0">
                <a:solidFill>
                  <a:prstClr val="white"/>
                </a:solidFill>
                <a:latin typeface="Georgia" panose="02040502050405020303" pitchFamily="18" charset="0"/>
              </a:rPr>
              <a:t>Judges 12:3   And when I saw that ye delivered me not, I put my life in my hands, and passed over against the children of Ammon, and the LORD delivered them into my hand: wherefore then are ye come up unto me this day, to fight against me?</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Judges 12:4-5   Then Jephthah gathered together all the men of Gilead, and fought with Ephraim: and the men of Gilead smote Ephraim, because they said, Ye Gileadites are fugitives of Ephraim among the Ephraimites, and among the Manassites.  5 And the Gileadites took the passages of Jordan before the Ephraimites: and it was so, that when those Ephraimites which were escaped said, Let me go over; that the men of Gilead said unto him, Art thou an Ephraimite? If he said, Nay;</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Judges 12:6   Then said they unto him, Say now Shibboleth: and he said Sibboleth: for he could not frame to pronounce it right. Then they took him, and slew him at the passages of Jordan: and there fell at that time of the Ephraimites forty and two thousand.</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13:11   Wealth gotten by vanity shall be diminished: but he that gathereth by labour shall increase.</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13:12   Hope deferred maketh the heart sick: but when the desire cometh, it is a tree of life.</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69:1-3   Save me, O God; for the waters are come in unto my soul.  2 I sink in deep mire, where there is no standing: I am come into deep waters, where the floods overflow me.  3 I am weary of my crying: my throat is dried: mine eyes fail while I wait for my God.</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027"/>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Proverbs 4:2   For I give you good doctrine, forsake ye not my law.</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3709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13:13   Whoso despiseth the word shall be destroyed: but he that feareth the commandment shall be rewarded.</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13:14   The law of the wise is a fountain of life, to depart from the snares of death.</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13:15   Good understanding giveth favour: but the way of transgressors is hard.</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1703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4:19   The way of the wicked is as darkness: they know not at what they stumble.</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13:16   Every prudent man dealeth with knowledge: but a fool layeth open his folly.</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16:18   Then answered one of the servants, and said, Behold, I have seen a son of Jesse the Beth-lehemite, that is cunning in playing, and a mighty valiant man, and a man of war, and prudent in matters, and a comely person, and the LORD is with him.</a:t>
            </a:r>
          </a:p>
        </p:txBody>
      </p:sp>
    </p:spTree>
    <p:extLst>
      <p:ext uri="{BB962C8B-B14F-4D97-AF65-F5344CB8AC3E}">
        <p14:creationId xmlns:p14="http://schemas.microsoft.com/office/powerpoint/2010/main" val="2765765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13:17   A wicked messenger falleth into mischief: but a faithful ambassador is health.</a:t>
            </a:r>
          </a:p>
        </p:txBody>
      </p:sp>
    </p:spTree>
    <p:extLst>
      <p:ext uri="{BB962C8B-B14F-4D97-AF65-F5344CB8AC3E}">
        <p14:creationId xmlns:p14="http://schemas.microsoft.com/office/powerpoint/2010/main" val="2709336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81697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25:13   As the cold of snow in the time of harvest, so is a faithful messenger to them that send him: for he refresheth the soul of his masters.</a:t>
            </a:r>
          </a:p>
        </p:txBody>
      </p:sp>
    </p:spTree>
    <p:extLst>
      <p:ext uri="{BB962C8B-B14F-4D97-AF65-F5344CB8AC3E}">
        <p14:creationId xmlns:p14="http://schemas.microsoft.com/office/powerpoint/2010/main" val="1414916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633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13:18   Poverty and shame shall be to him that refuseth instruction: but he that regardeth reproof shall be honoured.</a:t>
            </a:r>
          </a:p>
        </p:txBody>
      </p:sp>
    </p:spTree>
    <p:extLst>
      <p:ext uri="{BB962C8B-B14F-4D97-AF65-F5344CB8AC3E}">
        <p14:creationId xmlns:p14="http://schemas.microsoft.com/office/powerpoint/2010/main" val="3905043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13:19   The desire accomplished is sweet to the soul: but it is abomination to fools to depart from evil.</a:t>
            </a:r>
          </a:p>
        </p:txBody>
      </p:sp>
    </p:spTree>
    <p:extLst>
      <p:ext uri="{BB962C8B-B14F-4D97-AF65-F5344CB8AC3E}">
        <p14:creationId xmlns:p14="http://schemas.microsoft.com/office/powerpoint/2010/main" val="411077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5586145"/>
          </a:xfrm>
          <a:prstGeom prst="rect">
            <a:avLst/>
          </a:prstGeom>
        </p:spPr>
        <p:txBody>
          <a:bodyPr wrap="square">
            <a:spAutoFit/>
          </a:bodyPr>
          <a:lstStyle/>
          <a:p>
            <a:pPr algn="just"/>
            <a:r>
              <a:rPr lang="en-US" sz="5100" b="1" dirty="0">
                <a:solidFill>
                  <a:prstClr val="white"/>
                </a:solidFill>
                <a:latin typeface="Georgia" panose="02040502050405020303" pitchFamily="18" charset="0"/>
              </a:rPr>
              <a:t>Proverbs 4:20-22   My son, attend to my words; incline thine ear unto my sayings.  21 Let them not depart from thine eyes; keep them in the midst of thine heart.  22 For they are life unto those that find them, and health to all their flesh.</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13:20   He that walketh with wise men shall be wise: but a companion of fools shall be destroyed.</a:t>
            </a:r>
          </a:p>
        </p:txBody>
      </p:sp>
    </p:spTree>
    <p:extLst>
      <p:ext uri="{BB962C8B-B14F-4D97-AF65-F5344CB8AC3E}">
        <p14:creationId xmlns:p14="http://schemas.microsoft.com/office/powerpoint/2010/main" val="134653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4940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18:19   For I know him, that he will command his children and his household after him, and they shall keep the way of the LORD, to do justice and judgment; that the LORD may bring upon Abraham that which he hath spoken of him.</a:t>
            </a:r>
          </a:p>
        </p:txBody>
      </p:sp>
    </p:spTree>
    <p:extLst>
      <p:ext uri="{BB962C8B-B14F-4D97-AF65-F5344CB8AC3E}">
        <p14:creationId xmlns:p14="http://schemas.microsoft.com/office/powerpoint/2010/main" val="3858440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13:21   Evil pursueth sinners: but to the righteous good shall be repayed.</a:t>
            </a:r>
          </a:p>
        </p:txBody>
      </p:sp>
    </p:spTree>
    <p:extLst>
      <p:ext uri="{BB962C8B-B14F-4D97-AF65-F5344CB8AC3E}">
        <p14:creationId xmlns:p14="http://schemas.microsoft.com/office/powerpoint/2010/main" val="7033574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80479"/>
            <a:ext cx="11762509" cy="57708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3:11-13   For other foundation can no man lay than that is laid, which is Jesus Christ.  12 Now if any man build upon this foundation gold, silver, precious stones, wood, hay, stubble;  13 Every man's work shall be made manifest: for the day shall declare it, because it shall be revealed by fire; and the fire shall try every man's work of what sort it is.</a:t>
            </a:r>
          </a:p>
        </p:txBody>
      </p:sp>
    </p:spTree>
    <p:extLst>
      <p:ext uri="{BB962C8B-B14F-4D97-AF65-F5344CB8AC3E}">
        <p14:creationId xmlns:p14="http://schemas.microsoft.com/office/powerpoint/2010/main" val="97405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3:14   If any man's work abide which he hath built thereupon, he shall receive a reward.</a:t>
            </a:r>
          </a:p>
        </p:txBody>
      </p:sp>
    </p:spTree>
    <p:extLst>
      <p:ext uri="{BB962C8B-B14F-4D97-AF65-F5344CB8AC3E}">
        <p14:creationId xmlns:p14="http://schemas.microsoft.com/office/powerpoint/2010/main" val="3908479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3245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3:15   If any man's work shall be burned, he shall suffer loss: but he himself shall be saved; yet so as by fire.</a:t>
            </a:r>
          </a:p>
        </p:txBody>
      </p:sp>
    </p:spTree>
    <p:extLst>
      <p:ext uri="{BB962C8B-B14F-4D97-AF65-F5344CB8AC3E}">
        <p14:creationId xmlns:p14="http://schemas.microsoft.com/office/powerpoint/2010/main" val="2656169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36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13:22   A good man leaveth an inheritance to his children's children: and the wealth of the sinner is laid up for the just.</a:t>
            </a:r>
          </a:p>
        </p:txBody>
      </p:sp>
    </p:spTree>
    <p:extLst>
      <p:ext uri="{BB962C8B-B14F-4D97-AF65-F5344CB8AC3E}">
        <p14:creationId xmlns:p14="http://schemas.microsoft.com/office/powerpoint/2010/main" val="1267607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13:23   Much food is in the tillage of the poor: but there is that is destroyed for want of judgment.</a:t>
            </a:r>
          </a:p>
        </p:txBody>
      </p:sp>
    </p:spTree>
    <p:extLst>
      <p:ext uri="{BB962C8B-B14F-4D97-AF65-F5344CB8AC3E}">
        <p14:creationId xmlns:p14="http://schemas.microsoft.com/office/powerpoint/2010/main" val="1628767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13:24   He that spareth his rod hateth his son: but he that loveth him chasteneth him betimes.</a:t>
            </a:r>
          </a:p>
        </p:txBody>
      </p:sp>
    </p:spTree>
    <p:extLst>
      <p:ext uri="{BB962C8B-B14F-4D97-AF65-F5344CB8AC3E}">
        <p14:creationId xmlns:p14="http://schemas.microsoft.com/office/powerpoint/2010/main" val="737170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19:18   Chasten thy son while there is hope, and let not thy soul spare for his crying.</a:t>
            </a:r>
          </a:p>
        </p:txBody>
      </p:sp>
    </p:spTree>
    <p:extLst>
      <p:ext uri="{BB962C8B-B14F-4D97-AF65-F5344CB8AC3E}">
        <p14:creationId xmlns:p14="http://schemas.microsoft.com/office/powerpoint/2010/main" val="4095677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Proverbs 13:2   A man shall eat good by the fruit of his mouth: but the soul of the transgressors shall eat violence.</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23:13-14   Withhold not correction from the child: for if thou beatest him with the rod, he shall not die.  14 Thou shalt beat him with the rod, and shalt deliver his soul from hell.</a:t>
            </a:r>
          </a:p>
        </p:txBody>
      </p:sp>
    </p:spTree>
    <p:extLst>
      <p:ext uri="{BB962C8B-B14F-4D97-AF65-F5344CB8AC3E}">
        <p14:creationId xmlns:p14="http://schemas.microsoft.com/office/powerpoint/2010/main" val="1771346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1422"/>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9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22:15   Foolishness is bound in the heart of a child; but the rod of correction shall drive it far from him.</a:t>
            </a:r>
          </a:p>
        </p:txBody>
      </p:sp>
    </p:spTree>
    <p:extLst>
      <p:ext uri="{BB962C8B-B14F-4D97-AF65-F5344CB8AC3E}">
        <p14:creationId xmlns:p14="http://schemas.microsoft.com/office/powerpoint/2010/main" val="682124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78619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29:15   The rod and reproof give wisdom: but a child left to himself bringeth his mother to shame.</a:t>
            </a:r>
          </a:p>
        </p:txBody>
      </p:sp>
    </p:spTree>
    <p:extLst>
      <p:ext uri="{BB962C8B-B14F-4D97-AF65-F5344CB8AC3E}">
        <p14:creationId xmlns:p14="http://schemas.microsoft.com/office/powerpoint/2010/main" val="4015140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Proverbs 13:25   The righteous eateth to the satisfying of his soul: but the belly of the wicked shall want.</a:t>
            </a:r>
          </a:p>
        </p:txBody>
      </p:sp>
    </p:spTree>
    <p:extLst>
      <p:ext uri="{BB962C8B-B14F-4D97-AF65-F5344CB8AC3E}">
        <p14:creationId xmlns:p14="http://schemas.microsoft.com/office/powerpoint/2010/main" val="28537750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34:9-10   O fear the LORD, ye his saints: for there is no want to them that fear him.  10 The young lions do lack, and suffer hunger: but they that seek the LORD shall not want any good thing.</a:t>
            </a:r>
          </a:p>
        </p:txBody>
      </p:sp>
    </p:spTree>
    <p:extLst>
      <p:ext uri="{BB962C8B-B14F-4D97-AF65-F5344CB8AC3E}">
        <p14:creationId xmlns:p14="http://schemas.microsoft.com/office/powerpoint/2010/main" val="1693233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6001643"/>
          </a:xfrm>
          <a:prstGeom prst="rect">
            <a:avLst/>
          </a:prstGeom>
        </p:spPr>
        <p:txBody>
          <a:bodyPr wrap="square">
            <a:spAutoFit/>
          </a:bodyPr>
          <a:lstStyle/>
          <a:p>
            <a:pPr algn="just"/>
            <a:r>
              <a:rPr lang="en-US" sz="6400" b="1" dirty="0">
                <a:solidFill>
                  <a:schemeClr val="bg1"/>
                </a:solidFill>
                <a:latin typeface="Georgia" panose="02040502050405020303" pitchFamily="18" charset="0"/>
              </a:rPr>
              <a:t>Proverbs 12:14   A man shall be satisfied with good by the fruit of his mouth: and the recompence of a man's hands shall be rendered unto him.</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18:20   A man's belly shall be satisfied with the fruit of his mouth; and with the increase of his lips shall he be filled.</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494085"/>
          </a:xfrm>
          <a:prstGeom prst="rect">
            <a:avLst/>
          </a:prstGeom>
        </p:spPr>
        <p:txBody>
          <a:bodyPr wrap="square">
            <a:spAutoFit/>
          </a:bodyPr>
          <a:lstStyle/>
          <a:p>
            <a:pPr algn="just"/>
            <a:r>
              <a:rPr lang="en-US" sz="5000" b="1" dirty="0">
                <a:solidFill>
                  <a:schemeClr val="bg1"/>
                </a:solidFill>
                <a:latin typeface="Georgia" panose="02040502050405020303" pitchFamily="18" charset="0"/>
              </a:rPr>
              <a:t>Proverbs 1:29-31   For that they hated knowledge, and did not choose the fear of the LORD:  30 They would none of my counsel: they despised all my reproof.  31 Therefore shall they eat of the fruit of their own way, and be filled with their own devices.</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64687</TotalTime>
  <Words>2483</Words>
  <Application>Microsoft Office PowerPoint</Application>
  <PresentationFormat>Widescreen</PresentationFormat>
  <Paragraphs>127</Paragraphs>
  <Slides>64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526</cp:revision>
  <cp:lastPrinted>2020-01-28T17:57:24Z</cp:lastPrinted>
  <dcterms:created xsi:type="dcterms:W3CDTF">2019-08-31T20:33:16Z</dcterms:created>
  <dcterms:modified xsi:type="dcterms:W3CDTF">2021-07-12T00:27:04Z</dcterms:modified>
</cp:coreProperties>
</file>