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25" r:id="rId35"/>
    <p:sldId id="630" r:id="rId36"/>
    <p:sldId id="631" r:id="rId37"/>
    <p:sldId id="632" r:id="rId38"/>
    <p:sldId id="633" r:id="rId39"/>
    <p:sldId id="634" r:id="rId40"/>
    <p:sldId id="635" r:id="rId4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Timothy 3:15-17   And that from a child thou hast known the holy scriptures, which are able to make thee wise unto salvation through faith which is in Christ Jesus.  16 All scripture is given by inspiration of God, and is profitable for doctrine, for reproof, for correction, for instruction in righteousness:  17 That the man of God may be perfect, </a:t>
            </a:r>
            <a:r>
              <a:rPr lang="en-US" sz="4000" b="1" dirty="0" err="1">
                <a:solidFill>
                  <a:prstClr val="white"/>
                </a:solidFill>
                <a:latin typeface="Georgia" panose="02040502050405020303" pitchFamily="18" charset="0"/>
              </a:rPr>
              <a:t>throughly</a:t>
            </a:r>
            <a:r>
              <a:rPr lang="en-US" sz="4000" b="1" dirty="0">
                <a:solidFill>
                  <a:prstClr val="white"/>
                </a:solidFill>
                <a:latin typeface="Georgia" panose="02040502050405020303" pitchFamily="18" charset="0"/>
              </a:rPr>
              <a:t> furnished unto all good works.</a:t>
            </a:r>
            <a:endParaRPr lang="en-US" sz="4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8:47   He that is of God </a:t>
            </a:r>
            <a:r>
              <a:rPr lang="en-US" sz="6600" b="1" dirty="0" err="1">
                <a:solidFill>
                  <a:prstClr val="white"/>
                </a:solidFill>
                <a:latin typeface="Georgia" panose="02040502050405020303" pitchFamily="18" charset="0"/>
              </a:rPr>
              <a:t>heareth</a:t>
            </a:r>
            <a:r>
              <a:rPr lang="en-US" sz="6600" b="1" dirty="0">
                <a:solidFill>
                  <a:prstClr val="white"/>
                </a:solidFill>
                <a:latin typeface="Georgia" panose="02040502050405020303" pitchFamily="18" charset="0"/>
              </a:rPr>
              <a:t> God's words: ye therefore hear them not, because ye are not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82880" y="205345"/>
            <a:ext cx="11829011" cy="4893647"/>
          </a:xfrm>
          <a:prstGeom prst="rect">
            <a:avLst/>
          </a:prstGeom>
        </p:spPr>
        <p:txBody>
          <a:bodyPr wrap="square">
            <a:spAutoFit/>
          </a:bodyPr>
          <a:lstStyle/>
          <a:p>
            <a:pPr algn="just"/>
            <a:r>
              <a:rPr lang="en-US" sz="5200" b="1" dirty="0">
                <a:solidFill>
                  <a:prstClr val="white"/>
                </a:solidFill>
                <a:latin typeface="Georgia" panose="02040502050405020303" pitchFamily="18" charset="0"/>
              </a:rPr>
              <a:t>Exodus 17:14   And the LORD said unto Moses, Write this for a memorial in a book, and rehearse it in the ears of Joshua: for I will utterly put out the remembrance of Amalek from under heaven.</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1:21-22   Because that, when they knew God, they glorified him not as God, neither were thankful; but became vain in their imaginations, and their foolish heart was darkened.  22 Professing themselves to be wise, they became fools,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Timothy 3:16   All scripture is given by inspiration of God, and is profitable for doctrine, for reproof, for correction, for instruction in righteousness: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Job 32:8   But there is a spirit in man: and the inspiration of the Almighty giveth them understanding.</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We do not assert that the common text, but only the original autographic text was inspired. No “error” can be asserted, therefore, which cannot be proved to have been aboriginal in the text.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4:2   Ye shall not add unto the word which I command you, neither shall ye diminish ought from it, that ye may keep the commandments of the LORD your God which I command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12:6-7   The words of the LORD are pure words: as silver tried in a furnace of earth, purified seven times.  7 Thou shalt keep them, O LORD, thou shalt preserve them from this generation for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21:40   And when he had given him </a:t>
            </a:r>
            <a:r>
              <a:rPr lang="en-US" sz="5400" b="1" dirty="0" err="1">
                <a:solidFill>
                  <a:prstClr val="white"/>
                </a:solidFill>
                <a:latin typeface="Georgia" panose="02040502050405020303" pitchFamily="18" charset="0"/>
              </a:rPr>
              <a:t>licence</a:t>
            </a:r>
            <a:r>
              <a:rPr lang="en-US" sz="5400" b="1" dirty="0">
                <a:solidFill>
                  <a:prstClr val="white"/>
                </a:solidFill>
                <a:latin typeface="Georgia" panose="02040502050405020303" pitchFamily="18" charset="0"/>
              </a:rPr>
              <a:t>, Paul stood on the stairs, and beckoned with the hand unto the people. And when there was made a great silence, he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unto them in the Hebrew tongue, saying,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73331"/>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Inspired Originals</a:t>
            </a:r>
          </a:p>
          <a:p>
            <a:pPr algn="ctr">
              <a:lnSpc>
                <a:spcPct val="107000"/>
              </a:lnSpc>
            </a:pPr>
            <a:r>
              <a:rPr lang="en-US" sz="8800" b="1" dirty="0" err="1"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Onlyism</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100:5   For the LORD is good; his mercy is everlasting; and his truth </a:t>
            </a:r>
            <a:r>
              <a:rPr lang="en-US" sz="7200" b="1" dirty="0" err="1">
                <a:solidFill>
                  <a:prstClr val="white"/>
                </a:solidFill>
                <a:latin typeface="Georgia" panose="02040502050405020303" pitchFamily="18" charset="0"/>
              </a:rPr>
              <a:t>endureth</a:t>
            </a:r>
            <a:r>
              <a:rPr lang="en-US" sz="7200" b="1" dirty="0">
                <a:solidFill>
                  <a:prstClr val="white"/>
                </a:solidFill>
                <a:latin typeface="Georgia" panose="02040502050405020303" pitchFamily="18" charset="0"/>
              </a:rPr>
              <a:t> to all generations.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64028"/>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119:140   Thy word is very pure: therefore thy servant </a:t>
            </a:r>
            <a:r>
              <a:rPr lang="en-US" sz="6600" b="1" dirty="0" err="1">
                <a:solidFill>
                  <a:prstClr val="white"/>
                </a:solidFill>
                <a:latin typeface="Georgia" panose="02040502050405020303" pitchFamily="18" charset="0"/>
              </a:rPr>
              <a:t>loveth</a:t>
            </a:r>
            <a:r>
              <a:rPr lang="en-US" sz="6600" b="1" dirty="0">
                <a:solidFill>
                  <a:prstClr val="white"/>
                </a:solidFill>
                <a:latin typeface="Georgia" panose="02040502050405020303" pitchFamily="18" charset="0"/>
              </a:rPr>
              <a:t> it.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138:2   I will worship toward thy holy temple, and praise thy name for thy lovingkindness and for thy truth: for thou hast magnified thy word above all thy name.</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30:5-6   Every word of God is pure: he is a shield unto them that put their trust in him.  6 Add thou not unto his words, lest he reprove thee, and thou be found a liar.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5:18   For verily I say unto you, Till heaven and earth pass, one jot or one tittle shall in no wise pass from the law, till all be fulfilled.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24:35   Heaven and earth shall pass away, but my words shall not pass away.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13:31   Heaven and earth shall pass away: but my words shall not pass away.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21:33   Heaven and earth shall pass away: but my words shall not pass away.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Peter 1:25   But the word of the Lord </a:t>
            </a:r>
            <a:r>
              <a:rPr lang="en-US" sz="6600" b="1" dirty="0" err="1">
                <a:solidFill>
                  <a:prstClr val="white"/>
                </a:solidFill>
                <a:latin typeface="Georgia" panose="02040502050405020303" pitchFamily="18" charset="0"/>
              </a:rPr>
              <a:t>endureth</a:t>
            </a:r>
            <a:r>
              <a:rPr lang="en-US" sz="6600" b="1" dirty="0">
                <a:solidFill>
                  <a:prstClr val="white"/>
                </a:solidFill>
                <a:latin typeface="Georgia" panose="02040502050405020303" pitchFamily="18" charset="0"/>
              </a:rPr>
              <a:t> for ever. And this is the word which by the gospel is preached unto you.</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119:89   For ever, O LORD, thy word is settled in heaven.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19:9  “And I say to you, whoever divorces his wife, except for immorality, and marries another woman commits adultery ." – False New American Standard Bible.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119:105   Thy word is a lamp unto my feet, and a light unto my path.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119:160   Thy word is true from the beginning: and every one of thy righteous judgments </a:t>
            </a:r>
            <a:r>
              <a:rPr lang="en-US" sz="6000" b="1" dirty="0" err="1">
                <a:solidFill>
                  <a:prstClr val="white"/>
                </a:solidFill>
                <a:latin typeface="Georgia" panose="02040502050405020303" pitchFamily="18" charset="0"/>
              </a:rPr>
              <a:t>endureth</a:t>
            </a:r>
            <a:r>
              <a:rPr lang="en-US" sz="6000" b="1" dirty="0">
                <a:solidFill>
                  <a:prstClr val="white"/>
                </a:solidFill>
                <a:latin typeface="Georgia" panose="02040502050405020303" pitchFamily="18" charset="0"/>
              </a:rPr>
              <a:t> for ever.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17:17   Sanctify them through thy truth: thy word is truth.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4:4   But he answered and said, It is written, Man shall not live by bread alone, but by every word that </a:t>
            </a:r>
            <a:r>
              <a:rPr lang="en-US" sz="6000" b="1" dirty="0" err="1">
                <a:solidFill>
                  <a:prstClr val="white"/>
                </a:solidFill>
                <a:latin typeface="Georgia" panose="02040502050405020303" pitchFamily="18" charset="0"/>
              </a:rPr>
              <a:t>proceedeth</a:t>
            </a:r>
            <a:r>
              <a:rPr lang="en-US" sz="6000" b="1" dirty="0">
                <a:solidFill>
                  <a:prstClr val="white"/>
                </a:solidFill>
                <a:latin typeface="Georgia" panose="02040502050405020303" pitchFamily="18" charset="0"/>
              </a:rPr>
              <a:t> out of the mouth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8:3   And he humbled thee, and suffered thee to hunger, and fed thee with manna, which thou </a:t>
            </a:r>
            <a:r>
              <a:rPr lang="en-US" sz="4400" b="1" dirty="0" err="1">
                <a:solidFill>
                  <a:prstClr val="white"/>
                </a:solidFill>
                <a:latin typeface="Georgia" panose="02040502050405020303" pitchFamily="18" charset="0"/>
              </a:rPr>
              <a:t>knewest</a:t>
            </a:r>
            <a:r>
              <a:rPr lang="en-US" sz="4400" b="1" dirty="0">
                <a:solidFill>
                  <a:prstClr val="white"/>
                </a:solidFill>
                <a:latin typeface="Georgia" panose="02040502050405020303" pitchFamily="18" charset="0"/>
              </a:rPr>
              <a:t> not, neither did thy fathers know; that he might make thee know that man doth not live by bread only, but by every word that </a:t>
            </a:r>
            <a:r>
              <a:rPr lang="en-US" sz="4400" b="1" dirty="0" err="1">
                <a:solidFill>
                  <a:prstClr val="white"/>
                </a:solidFill>
                <a:latin typeface="Georgia" panose="02040502050405020303" pitchFamily="18" charset="0"/>
              </a:rPr>
              <a:t>proceedeth</a:t>
            </a:r>
            <a:r>
              <a:rPr lang="en-US" sz="4400" b="1" dirty="0">
                <a:solidFill>
                  <a:prstClr val="white"/>
                </a:solidFill>
                <a:latin typeface="Georgia" panose="02040502050405020303" pitchFamily="18" charset="0"/>
              </a:rPr>
              <a:t> out of the mouth of the LORD doth man live.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24:7   And he took the book of the covenant, and read in the audience of the people: and they said, All that the LORD hath said will we do, and be obedient.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4:4   But he answered and said, It is written, Man shall not live by bread alone, but by every word that </a:t>
            </a:r>
            <a:r>
              <a:rPr lang="en-US" sz="6000" b="1" dirty="0" err="1">
                <a:solidFill>
                  <a:prstClr val="white"/>
                </a:solidFill>
                <a:latin typeface="Georgia" panose="02040502050405020303" pitchFamily="18" charset="0"/>
              </a:rPr>
              <a:t>proceedeth</a:t>
            </a:r>
            <a:r>
              <a:rPr lang="en-US" sz="6000" b="1" dirty="0">
                <a:solidFill>
                  <a:prstClr val="white"/>
                </a:solidFill>
                <a:latin typeface="Georgia" panose="02040502050405020303" pitchFamily="18" charset="0"/>
              </a:rPr>
              <a:t> out of the mouth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32:20   And he said, I will hide my face from them, I will see what their end shall be: for they are a very </a:t>
            </a:r>
            <a:r>
              <a:rPr lang="en-US" sz="5400" b="1" dirty="0" err="1">
                <a:solidFill>
                  <a:prstClr val="white"/>
                </a:solidFill>
                <a:latin typeface="Georgia" panose="02040502050405020303" pitchFamily="18" charset="0"/>
              </a:rPr>
              <a:t>froward</a:t>
            </a:r>
            <a:r>
              <a:rPr lang="en-US" sz="5400" b="1" dirty="0">
                <a:solidFill>
                  <a:prstClr val="white"/>
                </a:solidFill>
                <a:latin typeface="Georgia" panose="02040502050405020303" pitchFamily="18" charset="0"/>
              </a:rPr>
              <a:t> generation, children in whom is no faith.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10:17   So then faith cometh by hearing, and hearing by the word of God.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SO FAITH COMETH BY HEARING AND HEARING BY __________</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19:9   And I say unto you, Whosoever shall put away his wife, except it be for fornication, and shall marry another, </a:t>
            </a:r>
            <a:r>
              <a:rPr lang="en-US" sz="4800" b="1" dirty="0" err="1">
                <a:solidFill>
                  <a:prstClr val="white"/>
                </a:solidFill>
                <a:latin typeface="Georgia" panose="02040502050405020303" pitchFamily="18" charset="0"/>
              </a:rPr>
              <a:t>committeth</a:t>
            </a:r>
            <a:r>
              <a:rPr lang="en-US" sz="4800" b="1" dirty="0">
                <a:solidFill>
                  <a:prstClr val="white"/>
                </a:solidFill>
                <a:latin typeface="Georgia" panose="02040502050405020303" pitchFamily="18" charset="0"/>
              </a:rPr>
              <a:t> adultery: and whoso </a:t>
            </a:r>
            <a:r>
              <a:rPr lang="en-US" sz="4800" b="1" dirty="0" err="1">
                <a:solidFill>
                  <a:prstClr val="white"/>
                </a:solidFill>
                <a:latin typeface="Georgia" panose="02040502050405020303" pitchFamily="18" charset="0"/>
              </a:rPr>
              <a:t>marrieth</a:t>
            </a:r>
            <a:r>
              <a:rPr lang="en-US" sz="4800" b="1" dirty="0">
                <a:solidFill>
                  <a:prstClr val="white"/>
                </a:solidFill>
                <a:latin typeface="Georgia" panose="02040502050405020303" pitchFamily="18" charset="0"/>
              </a:rPr>
              <a:t> her which is put away doth commit adultery.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11:6   But without faith it is impossible to please him: for he that cometh to God must believe that he is, and that he is a rewarder of them that diligently seek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FORNICATION, whoredom, or the act of incontinency between single persons; for if either of the parties be married, the sin is adultery.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19:9   And I say unto you, Whosoever shall put away his wife, except it be for fornication, and shall marry another, </a:t>
            </a:r>
            <a:r>
              <a:rPr lang="en-US" sz="5000" b="1" dirty="0" err="1">
                <a:solidFill>
                  <a:prstClr val="white"/>
                </a:solidFill>
                <a:latin typeface="Georgia" panose="02040502050405020303" pitchFamily="18" charset="0"/>
              </a:rPr>
              <a:t>committeth</a:t>
            </a:r>
            <a:r>
              <a:rPr lang="en-US" sz="5000" b="1" dirty="0">
                <a:solidFill>
                  <a:prstClr val="white"/>
                </a:solidFill>
                <a:latin typeface="Georgia" panose="02040502050405020303" pitchFamily="18" charset="0"/>
              </a:rPr>
              <a:t> adultery: and whoso </a:t>
            </a:r>
            <a:r>
              <a:rPr lang="en-US" sz="5000" b="1" dirty="0" err="1">
                <a:solidFill>
                  <a:prstClr val="white"/>
                </a:solidFill>
                <a:latin typeface="Georgia" panose="02040502050405020303" pitchFamily="18" charset="0"/>
              </a:rPr>
              <a:t>marrieth</a:t>
            </a:r>
            <a:r>
              <a:rPr lang="en-US" sz="5000" b="1" dirty="0">
                <a:solidFill>
                  <a:prstClr val="white"/>
                </a:solidFill>
                <a:latin typeface="Georgia" panose="02040502050405020303" pitchFamily="18" charset="0"/>
              </a:rPr>
              <a:t> her which is put away doth commit adultery.</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3:15   And I will give you pastors according to mine heart, which shall feed you with knowledge and understanding.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08066" y="147154"/>
            <a:ext cx="11962014"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“The authenticity and authority of a God-inspired Bible is THE VERY FOUNDATION of Christianity. Even if it should be admitted that Christ is deity, we have no certain way of knowing the truth about Christ, about the way of salvation, no assurance of heaven and eternity, no sweet promises, no way to know Christian duty, to grow Christian character, or preach the Christian Gospel, without an inspired Bible. We had as well settle it to start that it is the Bible and Christ OR no Bible, no Christ, no salvation, no Christianity.”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3:16-17   All scripture is given by inspiration of God, and is profitable for doctrine, for reproof, for correction, for instruction in righteousness:  17 That the man of God may be perfect, </a:t>
            </a:r>
            <a:r>
              <a:rPr lang="en-US" sz="4800" b="1" dirty="0" err="1">
                <a:solidFill>
                  <a:prstClr val="white"/>
                </a:solidFill>
                <a:latin typeface="Georgia" panose="02040502050405020303" pitchFamily="18" charset="0"/>
              </a:rPr>
              <a:t>throughly</a:t>
            </a:r>
            <a:r>
              <a:rPr lang="en-US" sz="4800" b="1" dirty="0">
                <a:solidFill>
                  <a:prstClr val="white"/>
                </a:solidFill>
                <a:latin typeface="Georgia" panose="02040502050405020303" pitchFamily="18" charset="0"/>
              </a:rPr>
              <a:t> furnished unto all good works.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24300</TotalTime>
  <Words>1431</Words>
  <Application>Microsoft Office PowerPoint</Application>
  <PresentationFormat>Widescreen</PresentationFormat>
  <Paragraphs>79</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329</cp:revision>
  <cp:lastPrinted>2020-01-28T17:57:24Z</cp:lastPrinted>
  <dcterms:created xsi:type="dcterms:W3CDTF">2019-08-31T20:33:16Z</dcterms:created>
  <dcterms:modified xsi:type="dcterms:W3CDTF">2020-05-27T13:32:01Z</dcterms:modified>
</cp:coreProperties>
</file>