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9" r:id="rId4"/>
    <p:sldId id="610" r:id="rId5"/>
    <p:sldId id="612" r:id="rId6"/>
    <p:sldId id="621" r:id="rId7"/>
    <p:sldId id="637" r:id="rId8"/>
    <p:sldId id="711" r:id="rId9"/>
    <p:sldId id="645" r:id="rId10"/>
    <p:sldId id="648" r:id="rId11"/>
    <p:sldId id="649" r:id="rId12"/>
    <p:sldId id="652" r:id="rId13"/>
    <p:sldId id="653" r:id="rId14"/>
    <p:sldId id="656" r:id="rId15"/>
    <p:sldId id="657" r:id="rId16"/>
    <p:sldId id="658"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730" r:id="rId30"/>
    <p:sldId id="731" r:id="rId31"/>
    <p:sldId id="734" r:id="rId32"/>
    <p:sldId id="735" r:id="rId33"/>
    <p:sldId id="736" r:id="rId34"/>
    <p:sldId id="738" r:id="rId35"/>
    <p:sldId id="739" r:id="rId36"/>
    <p:sldId id="740" r:id="rId37"/>
    <p:sldId id="741" r:id="rId38"/>
    <p:sldId id="742" r:id="rId39"/>
    <p:sldId id="743" r:id="rId40"/>
    <p:sldId id="745" r:id="rId41"/>
    <p:sldId id="746" r:id="rId42"/>
    <p:sldId id="747" r:id="rId43"/>
    <p:sldId id="748" r:id="rId44"/>
    <p:sldId id="749" r:id="rId45"/>
    <p:sldId id="750" r:id="rId46"/>
    <p:sldId id="751" r:id="rId47"/>
    <p:sldId id="752" r:id="rId48"/>
    <p:sldId id="753" r:id="rId49"/>
    <p:sldId id="754" r:id="rId50"/>
    <p:sldId id="755" r:id="rId51"/>
    <p:sldId id="756" r:id="rId52"/>
    <p:sldId id="757" r:id="rId53"/>
    <p:sldId id="758" r:id="rId54"/>
    <p:sldId id="759" r:id="rId5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2:23-24   And Adam said, This is now bone of my bones, and flesh of my flesh: she shall be called Woman, because she was taken out of Man.  24 Therefore shall a man leave his father and his mother, and shall cleave unto his wife: and they shall be one flesh.</a:t>
            </a: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10:8   Neither let us commit fornication, as some of them committed, and fell in one day three and twenty thousand.</a:t>
            </a: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11:10-12   For this cause ought the woman to have power on her head because of the angels.  11 Nevertheless neither is the man without the woman, neither the woman without the man, in the Lord.  12 For as the woman is of the man, even so is the man also by the woman; but all things of God.</a:t>
            </a: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Numbers 30:13   Every vow, and every binding oath to afflict the soul, her husband may establish it, or her husband may make it void.</a:t>
            </a: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1 Corinthians 7:2-4   Nevertheless, to avoid fornication, let every man have his own wife, and let every woman have her own husband.  3 Let the husband render unto the wife due benevolence: and likewise also the wife unto the husband.  4 The wife hath not power of her own body, but the husband: and likewise also the husband hath not power of his own body, but the wife.</a:t>
            </a: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1 Corinthians 14:34-35   Let your women keep silence in the churches: for it is not permitted unto them to speak; but they are commanded to be under obedience, as also saith the law.  35 And if they will learn any thing, let them ask their husbands at home: for it is a shame for women to speak in the church.</a:t>
            </a: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Ephesians 5:22-24   Wives, submit yourselves unto your own husbands, as unto the Lord.  23 For the husband is the head of the wife, even as Christ is the head of the church: and he is the saviour of the body.  24 Therefore as the church is subject unto Christ, so let the wives be to their own husbands in every thing.</a:t>
            </a: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Ephesians 5:25-27   Husbands, love your wives, even as Christ also loved the church, and gave himself for it;  26 That he might sanctify and cleanse it with the washing of water by the word,  27 That he might present it to himself a glorious church, not having spot, or wrinkle, or any such thing; but that it should be holy and without blemish.</a:t>
            </a: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5:28-30   So ought men to love their wives as their own bodies. He that loveth his wife loveth himself.  29 For no man ever yet hated his own flesh; but nourisheth and cherisheth it, even as the Lord the church:  30 For we are members of his body, of his flesh, and of his bones.</a:t>
            </a: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923"/>
            <a:ext cx="11762509"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Colossians 3:18-21   Wives, submit yourselves unto your own husbands, as it is fit in the Lord.  19 Husbands, love your wives, and be not bitter against them.  20 Children, obey your parents in all things: for this is well pleasing unto the Lord.  21 Fathers, provoke not your children to anger, lest they be discouraged.</a:t>
            </a: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46752"/>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01181"/>
            <a:ext cx="12192000" cy="3785203"/>
          </a:xfrm>
          <a:prstGeom prst="rect">
            <a:avLst/>
          </a:prstGeom>
        </p:spPr>
        <p:txBody>
          <a:bodyPr wrap="square">
            <a:spAutoFit/>
          </a:bodyPr>
          <a:lstStyle/>
          <a:p>
            <a:pPr algn="ctr">
              <a:lnSpc>
                <a:spcPct val="107000"/>
              </a:lnSpc>
            </a:pPr>
            <a:r>
              <a:rPr lang="en-US" sz="115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Ruling Your</a:t>
            </a:r>
          </a:p>
          <a:p>
            <a:pPr algn="ctr">
              <a:lnSpc>
                <a:spcPct val="107000"/>
              </a:lnSpc>
            </a:pPr>
            <a:r>
              <a:rPr lang="en-US" sz="115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House Well</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Deuteronomy 25:1-2   If there be a controversy between men, and they come unto judgment, that the judges may judge them; then they shall justify the righteous, and condemn the wicked.  2 And it shall be, if the wicked man be worthy to be beaten, that the judge shall cause him to lie down, and to be beaten before his face, according to his fault, by a certain number.</a:t>
            </a: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392"/>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25:3   Forty stripes he may give him, and not exceed: lest, if he should exceed, and beat him above these with many stripes, then thy brother should seem vile unto thee.</a:t>
            </a:r>
          </a:p>
        </p:txBody>
      </p:sp>
    </p:spTree>
    <p:extLst>
      <p:ext uri="{BB962C8B-B14F-4D97-AF65-F5344CB8AC3E}">
        <p14:creationId xmlns:p14="http://schemas.microsoft.com/office/powerpoint/2010/main" val="169278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13:24   He that spareth his rod hateth his son: but he that loveth him chasteneth him betimes.</a:t>
            </a:r>
          </a:p>
        </p:txBody>
      </p:sp>
    </p:spTree>
    <p:extLst>
      <p:ext uri="{BB962C8B-B14F-4D97-AF65-F5344CB8AC3E}">
        <p14:creationId xmlns:p14="http://schemas.microsoft.com/office/powerpoint/2010/main" val="12744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2 Samuel 7:14-15   I will be his father, and he shall be my son. If he commit iniquity, I will chasten him with the rod of men, and with the stripes of the children of men:  15 But my mercy shall not depart away from him, as I took it from Saul, whom I put away before thee.</a:t>
            </a:r>
          </a:p>
        </p:txBody>
      </p:sp>
    </p:spTree>
    <p:extLst>
      <p:ext uri="{BB962C8B-B14F-4D97-AF65-F5344CB8AC3E}">
        <p14:creationId xmlns:p14="http://schemas.microsoft.com/office/powerpoint/2010/main" val="290027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89:30-32   If his children forsake my law, and walk not in my judgments;  31 If they break my statutes, and keep not my commandments;  32 Then will I visit their transgression with the rod, and their iniquity with stripes.</a:t>
            </a:r>
          </a:p>
        </p:txBody>
      </p:sp>
    </p:spTree>
    <p:extLst>
      <p:ext uri="{BB962C8B-B14F-4D97-AF65-F5344CB8AC3E}">
        <p14:creationId xmlns:p14="http://schemas.microsoft.com/office/powerpoint/2010/main" val="174892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17:10   A reproof entereth more into a wise man than an hundred stripes into a fool.</a:t>
            </a:r>
          </a:p>
        </p:txBody>
      </p:sp>
    </p:spTree>
    <p:extLst>
      <p:ext uri="{BB962C8B-B14F-4D97-AF65-F5344CB8AC3E}">
        <p14:creationId xmlns:p14="http://schemas.microsoft.com/office/powerpoint/2010/main" val="156647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71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20:30   The blueness of a wound cleanseth away evil: so do stripes the inward parts of the belly.</a:t>
            </a:r>
          </a:p>
        </p:txBody>
      </p:sp>
    </p:spTree>
    <p:extLst>
      <p:ext uri="{BB962C8B-B14F-4D97-AF65-F5344CB8AC3E}">
        <p14:creationId xmlns:p14="http://schemas.microsoft.com/office/powerpoint/2010/main" val="235618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5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2:9-11   In like manner also, that women adorn themselves in modest apparel, with shamefacedness and sobriety; not with broided hair, or gold, or pearls, or costly array;  10 But (which becometh women professing godliness) with good works.  11 Let the woman learn in silence with all subjection.</a:t>
            </a:r>
          </a:p>
        </p:txBody>
      </p:sp>
    </p:spTree>
    <p:extLst>
      <p:ext uri="{BB962C8B-B14F-4D97-AF65-F5344CB8AC3E}">
        <p14:creationId xmlns:p14="http://schemas.microsoft.com/office/powerpoint/2010/main" val="1756304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1 Timothy 2:12-14   But I suffer not a woman to teach, nor to usurp authority over the man, but to be in silence.  13 For Adam was first formed, then Eve.  14 And Adam was not deceived, but the woman being deceived was in the transgression.</a:t>
            </a:r>
          </a:p>
        </p:txBody>
      </p:sp>
    </p:spTree>
    <p:extLst>
      <p:ext uri="{BB962C8B-B14F-4D97-AF65-F5344CB8AC3E}">
        <p14:creationId xmlns:p14="http://schemas.microsoft.com/office/powerpoint/2010/main" val="1412330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2:1-3   But speak thou the things which become sound doctrine:  2 That the aged men be sober, grave, temperate, sound in faith, in charity, in patience.  3 The aged women likewise, that they be in behaviour as becometh holiness, not false accusers, not given to much wine, teachers of good things;</a:t>
            </a:r>
          </a:p>
        </p:txBody>
      </p:sp>
    </p:spTree>
    <p:extLst>
      <p:ext uri="{BB962C8B-B14F-4D97-AF65-F5344CB8AC3E}">
        <p14:creationId xmlns:p14="http://schemas.microsoft.com/office/powerpoint/2010/main" val="140799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3:16   Unto the woman he said, I will greatly multiply thy sorrow and thy conception; in sorrow thou shalt bring forth children; and thy desire shall be to thy husband, and he shall rule over thee.</a:t>
            </a:r>
          </a:p>
        </p:txBody>
      </p:sp>
    </p:spTree>
    <p:extLst>
      <p:ext uri="{BB962C8B-B14F-4D97-AF65-F5344CB8AC3E}">
        <p14:creationId xmlns:p14="http://schemas.microsoft.com/office/powerpoint/2010/main" val="326893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2:4-6   That they may teach the young women to be sober, to love their husbands, to love their children,  5 To be discreet, chaste, keepers at home, good, obedient to their own husbands, that the word of God be not blasphemed.  6 Young men likewise exhort to be sober minded.</a:t>
            </a:r>
          </a:p>
        </p:txBody>
      </p:sp>
    </p:spTree>
    <p:extLst>
      <p:ext uri="{BB962C8B-B14F-4D97-AF65-F5344CB8AC3E}">
        <p14:creationId xmlns:p14="http://schemas.microsoft.com/office/powerpoint/2010/main" val="2876762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3:1-3   Likewise, ye wives, be in subjection to your own husbands; that, if any obey not the word, they also may without the word be won by the conversation of the wives;  2 While they behold your chaste conversation coupled with fear.  3 Whose adorning let it not be that outward adorning of plaiting the hair, and of wearing of gold, or of putting on of apparel;</a:t>
            </a:r>
          </a:p>
        </p:txBody>
      </p:sp>
    </p:spTree>
    <p:extLst>
      <p:ext uri="{BB962C8B-B14F-4D97-AF65-F5344CB8AC3E}">
        <p14:creationId xmlns:p14="http://schemas.microsoft.com/office/powerpoint/2010/main" val="1503887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lvl="0" algn="ju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3:4-5   But let it be the hidden man of the heart, in that which is not corruptible, even the ornament of a meek and quiet spirit, which is in the sight of God of great price.  5 For after this manner in the old time the holy women also, who trusted in God, adorned themselves, being in subjection unto their own husbands:</a:t>
            </a:r>
          </a:p>
        </p:txBody>
      </p:sp>
    </p:spTree>
    <p:extLst>
      <p:ext uri="{BB962C8B-B14F-4D97-AF65-F5344CB8AC3E}">
        <p14:creationId xmlns:p14="http://schemas.microsoft.com/office/powerpoint/2010/main" val="1207186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3:6-7   Even as Sara obeyed Abraham, calling him lord: whose daughters ye are, as long as ye do well, and are not afraid with any amazement.  7 Likewise, ye husbands, dwell with them according to knowledge, giving honour unto the wife, as unto the weaker vessel, and as being heirs together of the grace of life; that your prayers be not hindered.</a:t>
            </a:r>
          </a:p>
        </p:txBody>
      </p:sp>
    </p:spTree>
    <p:extLst>
      <p:ext uri="{BB962C8B-B14F-4D97-AF65-F5344CB8AC3E}">
        <p14:creationId xmlns:p14="http://schemas.microsoft.com/office/powerpoint/2010/main" val="3332762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3:1-3   This is a true saying, If a man desire the office of a bishop, he desireth a good work.  2 A bishop then must be blameless, the husband of one wife, vigilant, sober, of good behaviour, given to hospitality, apt to teach;  3 Not given to wine, no striker, not greedy of filthy lucre; but patient, not a brawler, not covetous;</a:t>
            </a:r>
          </a:p>
        </p:txBody>
      </p:sp>
    </p:spTree>
    <p:extLst>
      <p:ext uri="{BB962C8B-B14F-4D97-AF65-F5344CB8AC3E}">
        <p14:creationId xmlns:p14="http://schemas.microsoft.com/office/powerpoint/2010/main" val="1133187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3:4-5   One that ruleth well his own house, having his children in subjection with all gravity;  5 (For if a man know not how to rule his own house, how shall he take care of the church of God?)</a:t>
            </a:r>
          </a:p>
        </p:txBody>
      </p:sp>
    </p:spTree>
    <p:extLst>
      <p:ext uri="{BB962C8B-B14F-4D97-AF65-F5344CB8AC3E}">
        <p14:creationId xmlns:p14="http://schemas.microsoft.com/office/powerpoint/2010/main" val="813648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23:29-31   Who hath woe? who hath sorrow? who hath contentions? who hath babbling? who hath wounds without cause? who hath redness of eyes?  30 They that tarry long at the wine; they that go to seek mixed wine.  31 Look not thou upon the wine when it is red, when it giveth his colour in the cup, when it moveth itself aright.</a:t>
            </a:r>
          </a:p>
        </p:txBody>
      </p:sp>
    </p:spTree>
    <p:extLst>
      <p:ext uri="{BB962C8B-B14F-4D97-AF65-F5344CB8AC3E}">
        <p14:creationId xmlns:p14="http://schemas.microsoft.com/office/powerpoint/2010/main" val="4101842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36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23:32-33   At the last it biteth like a serpent, and stingeth like an adder.  33 Thine eyes shall behold strange women, and thine heart shall utter perverse things.</a:t>
            </a:r>
          </a:p>
        </p:txBody>
      </p:sp>
    </p:spTree>
    <p:extLst>
      <p:ext uri="{BB962C8B-B14F-4D97-AF65-F5344CB8AC3E}">
        <p14:creationId xmlns:p14="http://schemas.microsoft.com/office/powerpoint/2010/main" val="239646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24:14   Now therefore fear the LORD, and serve him in sincerity and in truth: and put away the gods which your fathers served on the other side of the flood, and in Egypt; and serve ye the LORD.</a:t>
            </a:r>
          </a:p>
        </p:txBody>
      </p:sp>
    </p:spTree>
    <p:extLst>
      <p:ext uri="{BB962C8B-B14F-4D97-AF65-F5344CB8AC3E}">
        <p14:creationId xmlns:p14="http://schemas.microsoft.com/office/powerpoint/2010/main" val="698823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p>
        </p:txBody>
      </p:sp>
    </p:spTree>
    <p:extLst>
      <p:ext uri="{BB962C8B-B14F-4D97-AF65-F5344CB8AC3E}">
        <p14:creationId xmlns:p14="http://schemas.microsoft.com/office/powerpoint/2010/main" val="376710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23:12-14   Apply thine heart unto instruction, and thine ears to the words of knowledge.  13 Withhold not correction from the child: for if thou beatest him with the rod, he shall not die.  14 Thou shalt beat him with the rod, and shalt deliver his soul from hell.</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627"/>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18:19   For I know him, that he will command his children and his household after him, and they shall keep the way of the LORD, to do justice and judgment; that the LORD may bring upon Abraham that which he hath spoken of him.</a:t>
            </a:r>
          </a:p>
        </p:txBody>
      </p:sp>
    </p:spTree>
    <p:extLst>
      <p:ext uri="{BB962C8B-B14F-4D97-AF65-F5344CB8AC3E}">
        <p14:creationId xmlns:p14="http://schemas.microsoft.com/office/powerpoint/2010/main" val="2207110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101:1-4   A Psalm of David. I will sing of mercy and judgment: unto thee, O LORD, will I sing.  2 I will behave myself wisely in a perfect way. O when wilt thou come unto me? I will walk within my house with a perfect heart.  3 I will set no wicked thing before mine eyes: I hate the work of them that turn aside; it shall not cleave to me.  4 A froward heart shall depart from me: I will not know a wicked person.</a:t>
            </a:r>
          </a:p>
        </p:txBody>
      </p:sp>
    </p:spTree>
    <p:extLst>
      <p:ext uri="{BB962C8B-B14F-4D97-AF65-F5344CB8AC3E}">
        <p14:creationId xmlns:p14="http://schemas.microsoft.com/office/powerpoint/2010/main" val="886805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22:6   Train up a child in the way he should go: and when he is old, he will not depart from it.</a:t>
            </a:r>
          </a:p>
        </p:txBody>
      </p:sp>
    </p:spTree>
    <p:extLst>
      <p:ext uri="{BB962C8B-B14F-4D97-AF65-F5344CB8AC3E}">
        <p14:creationId xmlns:p14="http://schemas.microsoft.com/office/powerpoint/2010/main" val="1347596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4:9   Only take heed to thyself, and keep thy soul diligently, lest thou forget the things which thine eyes have seen, and lest they depart from thy heart all the days of thy life: but teach them thy sons, and thy sons' sons;</a:t>
            </a:r>
          </a:p>
        </p:txBody>
      </p:sp>
    </p:spTree>
    <p:extLst>
      <p:ext uri="{BB962C8B-B14F-4D97-AF65-F5344CB8AC3E}">
        <p14:creationId xmlns:p14="http://schemas.microsoft.com/office/powerpoint/2010/main" val="768347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4:10   Specially the day that thou stoodest before the LORD thy God in Horeb, when the LORD said unto me, Gather me the people together, and I will make them hear my words, that they may learn to fear me all the days that they shall live upon the earth, and that they may teach their children.</a:t>
            </a:r>
          </a:p>
        </p:txBody>
      </p:sp>
    </p:spTree>
    <p:extLst>
      <p:ext uri="{BB962C8B-B14F-4D97-AF65-F5344CB8AC3E}">
        <p14:creationId xmlns:p14="http://schemas.microsoft.com/office/powerpoint/2010/main" val="1552714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6:6-7   And these words, which I command thee this day, shall be in thine heart:  7 And thou shalt teach them diligently unto thy children, and shalt talk of them when thou sittest in thine house, and when thou walkest by the way, and when thou liest down, and when thou risest up.</a:t>
            </a:r>
          </a:p>
        </p:txBody>
      </p:sp>
    </p:spTree>
    <p:extLst>
      <p:ext uri="{BB962C8B-B14F-4D97-AF65-F5344CB8AC3E}">
        <p14:creationId xmlns:p14="http://schemas.microsoft.com/office/powerpoint/2010/main" val="2077398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11:18-19   Therefore shall ye lay up these my words in your heart and in your soul, and bind them for a sign upon your hand, that they may be as frontlets between your eyes.  19 And ye shall teach them your children, speaking of them when thou sittest in thine house, and when thou walkest by the way, when thou liest down, and when thou risest up.</a:t>
            </a:r>
          </a:p>
        </p:txBody>
      </p:sp>
    </p:spTree>
    <p:extLst>
      <p:ext uri="{BB962C8B-B14F-4D97-AF65-F5344CB8AC3E}">
        <p14:creationId xmlns:p14="http://schemas.microsoft.com/office/powerpoint/2010/main" val="1165563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6:20-22   My son, keep thy father's commandment, and forsake not the law of thy mother:  21 Bind them continually upon thine heart, and tie them about thy neck.  22 When thou goest, it shall lead thee; when thou sleepest, it shall keep thee; and when thou awakest, it shall talk with thee.</a:t>
            </a:r>
          </a:p>
        </p:txBody>
      </p:sp>
    </p:spTree>
    <p:extLst>
      <p:ext uri="{BB962C8B-B14F-4D97-AF65-F5344CB8AC3E}">
        <p14:creationId xmlns:p14="http://schemas.microsoft.com/office/powerpoint/2010/main" val="3349294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3:8-10   Likewise must the deacons be grave, not doubletongued, not given to much wine, not greedy of filthy lucre;  9 Holding the mystery of the faith in a pure conscience.  10 And let these also first be proved; then let them use the office of a deacon, being found blameless.</a:t>
            </a:r>
          </a:p>
        </p:txBody>
      </p:sp>
    </p:spTree>
    <p:extLst>
      <p:ext uri="{BB962C8B-B14F-4D97-AF65-F5344CB8AC3E}">
        <p14:creationId xmlns:p14="http://schemas.microsoft.com/office/powerpoint/2010/main" val="2011910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3:11-12   Even so must their wives be grave, not slanderers, sober, faithful in all things.  12 Let the deacons be the husbands of one wife, ruling their children and their own houses well.</a:t>
            </a:r>
          </a:p>
        </p:txBody>
      </p:sp>
    </p:spTree>
    <p:extLst>
      <p:ext uri="{BB962C8B-B14F-4D97-AF65-F5344CB8AC3E}">
        <p14:creationId xmlns:p14="http://schemas.microsoft.com/office/powerpoint/2010/main" val="167466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1 Corinthians 11:1-3   Be ye followers of me, even as I also am of Christ.  2 Now I praise you, brethren, that ye remember me in all things, and keep the ordinances, as I delivered them to you.  3 But I would have you know, that the head of every man is Christ; and the head of the woman is the man; and the head of Christ is God.</a:t>
            </a:r>
          </a:p>
        </p:txBody>
      </p:sp>
    </p:spTree>
    <p:extLst>
      <p:ext uri="{BB962C8B-B14F-4D97-AF65-F5344CB8AC3E}">
        <p14:creationId xmlns:p14="http://schemas.microsoft.com/office/powerpoint/2010/main" val="2547607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1:6-7   If any be blameless, the husband of one wife, having faithful children not accused of riot or unruly.  7 For a bishop must be blameless, as the steward of God; not selfwilled, not soon angry, not given to wine, no striker, not given to filthy lucre;</a:t>
            </a:r>
          </a:p>
        </p:txBody>
      </p:sp>
    </p:spTree>
    <p:extLst>
      <p:ext uri="{BB962C8B-B14F-4D97-AF65-F5344CB8AC3E}">
        <p14:creationId xmlns:p14="http://schemas.microsoft.com/office/powerpoint/2010/main" val="1499071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1:8-9   But a lover of hospitality, a lover of good men, sober, just, holy, temperate;  9 Holding fast the faithful word as he hath been taught, that he may be able by sound doctrine both to exhort and to convince the gainsayers.</a:t>
            </a:r>
          </a:p>
        </p:txBody>
      </p:sp>
    </p:spTree>
    <p:extLst>
      <p:ext uri="{BB962C8B-B14F-4D97-AF65-F5344CB8AC3E}">
        <p14:creationId xmlns:p14="http://schemas.microsoft.com/office/powerpoint/2010/main" val="629387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6:4   And, ye fathers, provoke not your children to wrath: but bring them up in the nurture and admonition of the Lord.</a:t>
            </a:r>
          </a:p>
        </p:txBody>
      </p:sp>
    </p:spTree>
    <p:extLst>
      <p:ext uri="{BB962C8B-B14F-4D97-AF65-F5344CB8AC3E}">
        <p14:creationId xmlns:p14="http://schemas.microsoft.com/office/powerpoint/2010/main" val="1086195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31:11-12   When all Israel is come to appear before the LORD thy God in the place which he shall choose, thou shalt read this law before all Israel in their hearing.  12 Gather the people together, men, and women, and children, and thy stranger that is within thy gates, that they may hear, and that they may learn, and fear the LORD your God, and observe to do all the words of this law:</a:t>
            </a:r>
          </a:p>
        </p:txBody>
      </p:sp>
    </p:spTree>
    <p:extLst>
      <p:ext uri="{BB962C8B-B14F-4D97-AF65-F5344CB8AC3E}">
        <p14:creationId xmlns:p14="http://schemas.microsoft.com/office/powerpoint/2010/main" val="646112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8:35   There was not a word of all that Moses commanded, which Joshua read not before all the congregation of Israel, with the women, and the little ones, and the strangers that were conversant among them.</a:t>
            </a:r>
          </a:p>
        </p:txBody>
      </p:sp>
    </p:spTree>
    <p:extLst>
      <p:ext uri="{BB962C8B-B14F-4D97-AF65-F5344CB8AC3E}">
        <p14:creationId xmlns:p14="http://schemas.microsoft.com/office/powerpoint/2010/main" val="276975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918"/>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Corinthians 11:7-8   For a man indeed ought not to cover his head, forasmuch as he is the image and glory of God: but the woman is the glory of the man.  8 For the man is not of the woman; but the woman of the man.</a:t>
            </a:r>
          </a:p>
        </p:txBody>
      </p:sp>
    </p:spTree>
    <p:extLst>
      <p:ext uri="{BB962C8B-B14F-4D97-AF65-F5344CB8AC3E}">
        <p14:creationId xmlns:p14="http://schemas.microsoft.com/office/powerpoint/2010/main" val="312721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741"/>
            <a:ext cx="11762509" cy="3785652"/>
          </a:xfrm>
          <a:prstGeom prst="rect">
            <a:avLst/>
          </a:prstGeom>
        </p:spPr>
        <p:txBody>
          <a:bodyPr wrap="square">
            <a:spAutoFit/>
          </a:bodyPr>
          <a:lstStyle/>
          <a:p>
            <a:pPr algn="just"/>
            <a:r>
              <a:rPr lang="en-US" sz="6000" b="1" dirty="0">
                <a:solidFill>
                  <a:schemeClr val="bg1"/>
                </a:solidFill>
                <a:latin typeface="Georgia" panose="02040502050405020303" pitchFamily="18" charset="0"/>
              </a:rPr>
              <a:t>1 Corinthians 11:9   Neither was the man created for the woman; but the woman for the man.</a:t>
            </a:r>
          </a:p>
        </p:txBody>
      </p:sp>
    </p:spTree>
    <p:extLst>
      <p:ext uri="{BB962C8B-B14F-4D97-AF65-F5344CB8AC3E}">
        <p14:creationId xmlns:p14="http://schemas.microsoft.com/office/powerpoint/2010/main" val="2174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084"/>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2:18   And the LORD God said, It is not good that the man should be alone; I will make him an help meet for him.</a:t>
            </a: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2:21-22   And the LORD God caused a deep sleep to fall upon Adam, and he slept: and he took one of his ribs, and closed up the flesh instead thereof;  22 And the rib, which the LORD God had taken from man, made he a woman, and brought her unto the man.</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79671</TotalTime>
  <Words>3106</Words>
  <Application>Microsoft Office PowerPoint</Application>
  <PresentationFormat>Widescreen</PresentationFormat>
  <Paragraphs>107</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550</cp:revision>
  <cp:lastPrinted>2020-01-28T17:57:24Z</cp:lastPrinted>
  <dcterms:created xsi:type="dcterms:W3CDTF">2019-08-31T20:33:16Z</dcterms:created>
  <dcterms:modified xsi:type="dcterms:W3CDTF">2021-10-01T02:12:45Z</dcterms:modified>
</cp:coreProperties>
</file>