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21" r:id="rId6"/>
    <p:sldId id="637" r:id="rId7"/>
    <p:sldId id="644" r:id="rId8"/>
    <p:sldId id="711" r:id="rId9"/>
    <p:sldId id="645" r:id="rId10"/>
    <p:sldId id="646" r:id="rId11"/>
    <p:sldId id="648" r:id="rId12"/>
    <p:sldId id="649" r:id="rId13"/>
    <p:sldId id="652" r:id="rId14"/>
    <p:sldId id="653" r:id="rId15"/>
    <p:sldId id="655" r:id="rId16"/>
    <p:sldId id="656" r:id="rId17"/>
    <p:sldId id="657" r:id="rId18"/>
    <p:sldId id="658" r:id="rId19"/>
    <p:sldId id="659" r:id="rId20"/>
    <p:sldId id="661" r:id="rId21"/>
    <p:sldId id="662" r:id="rId22"/>
    <p:sldId id="663" r:id="rId23"/>
    <p:sldId id="664" r:id="rId24"/>
    <p:sldId id="665" r:id="rId25"/>
    <p:sldId id="666" r:id="rId26"/>
    <p:sldId id="667" r:id="rId27"/>
    <p:sldId id="668" r:id="rId28"/>
    <p:sldId id="669" r:id="rId29"/>
    <p:sldId id="670" r:id="rId30"/>
    <p:sldId id="671" r:id="rId31"/>
    <p:sldId id="672" r:id="rId32"/>
    <p:sldId id="673" r:id="rId33"/>
    <p:sldId id="674" r:id="rId34"/>
    <p:sldId id="676" r:id="rId35"/>
    <p:sldId id="677" r:id="rId36"/>
    <p:sldId id="678" r:id="rId37"/>
    <p:sldId id="680" r:id="rId38"/>
    <p:sldId id="688" r:id="rId39"/>
    <p:sldId id="712" r:id="rId40"/>
    <p:sldId id="713" r:id="rId41"/>
    <p:sldId id="714" r:id="rId42"/>
    <p:sldId id="715" r:id="rId43"/>
    <p:sldId id="716" r:id="rId44"/>
    <p:sldId id="717" r:id="rId45"/>
    <p:sldId id="718" r:id="rId46"/>
    <p:sldId id="719" r:id="rId47"/>
    <p:sldId id="720" r:id="rId48"/>
    <p:sldId id="721" r:id="rId49"/>
    <p:sldId id="722" r:id="rId50"/>
    <p:sldId id="723" r:id="rId51"/>
    <p:sldId id="724" r:id="rId52"/>
    <p:sldId id="725" r:id="rId53"/>
    <p:sldId id="726" r:id="rId54"/>
    <p:sldId id="727" r:id="rId55"/>
    <p:sldId id="728" r:id="rId56"/>
    <p:sldId id="729" r:id="rId57"/>
    <p:sldId id="730" r:id="rId58"/>
    <p:sldId id="731" r:id="rId59"/>
    <p:sldId id="732" r:id="rId60"/>
    <p:sldId id="733" r:id="rId61"/>
    <p:sldId id="734" r:id="rId62"/>
    <p:sldId id="735" r:id="rId63"/>
    <p:sldId id="736" r:id="rId64"/>
    <p:sldId id="737" r:id="rId65"/>
    <p:sldId id="738" r:id="rId66"/>
    <p:sldId id="739" r:id="rId67"/>
    <p:sldId id="740" r:id="rId68"/>
    <p:sldId id="741" r:id="rId69"/>
    <p:sldId id="742" r:id="rId70"/>
    <p:sldId id="743" r:id="rId71"/>
    <p:sldId id="744" r:id="rId72"/>
    <p:sldId id="745" r:id="rId73"/>
    <p:sldId id="746" r:id="rId74"/>
    <p:sldId id="747" r:id="rId75"/>
    <p:sldId id="748" r:id="rId76"/>
    <p:sldId id="749" r:id="rId77"/>
    <p:sldId id="750" r:id="rId7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3" d="100"/>
          <a:sy n="113" d="100"/>
        </p:scale>
        <p:origin x="3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2:22   For though thou wash thee with </a:t>
            </a:r>
            <a:r>
              <a:rPr lang="en-US" sz="6000" b="1" dirty="0" err="1">
                <a:solidFill>
                  <a:prstClr val="white"/>
                </a:solidFill>
                <a:latin typeface="Georgia" panose="02040502050405020303" pitchFamily="18" charset="0"/>
              </a:rPr>
              <a:t>nitre</a:t>
            </a:r>
            <a:r>
              <a:rPr lang="en-US" sz="6000" b="1" dirty="0">
                <a:solidFill>
                  <a:prstClr val="white"/>
                </a:solidFill>
                <a:latin typeface="Georgia" panose="02040502050405020303" pitchFamily="18" charset="0"/>
              </a:rPr>
              <a:t>, and take thee much soap, yet thine iniquity is marked before me,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the Lord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Chronicles 19:2   And Jehu the son of </a:t>
            </a:r>
            <a:r>
              <a:rPr lang="en-US" sz="5000" b="1" dirty="0" err="1">
                <a:solidFill>
                  <a:prstClr val="white"/>
                </a:solidFill>
                <a:latin typeface="Georgia" panose="02040502050405020303" pitchFamily="18" charset="0"/>
              </a:rPr>
              <a:t>Hanani</a:t>
            </a:r>
            <a:r>
              <a:rPr lang="en-US" sz="5000" b="1" dirty="0">
                <a:solidFill>
                  <a:prstClr val="white"/>
                </a:solidFill>
                <a:latin typeface="Georgia" panose="02040502050405020303" pitchFamily="18" charset="0"/>
              </a:rPr>
              <a:t> the seer went out to meet him, and said to king Jehoshaphat, </a:t>
            </a:r>
            <a:r>
              <a:rPr lang="en-US" sz="5000" b="1" dirty="0" err="1">
                <a:solidFill>
                  <a:prstClr val="white"/>
                </a:solidFill>
                <a:latin typeface="Georgia" panose="02040502050405020303" pitchFamily="18" charset="0"/>
              </a:rPr>
              <a:t>Shouldest</a:t>
            </a:r>
            <a:r>
              <a:rPr lang="en-US" sz="5000" b="1" dirty="0">
                <a:solidFill>
                  <a:prstClr val="white"/>
                </a:solidFill>
                <a:latin typeface="Georgia" panose="02040502050405020303" pitchFamily="18" charset="0"/>
              </a:rPr>
              <a:t> thou help the ungodly, and love them that hate the LORD? therefore is wrath upon thee from before the LORD.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18:22   Thou shalt not lie with mankind, as with womankind: it is abomination.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20:13   If a man also lie with mankind, as he </a:t>
            </a:r>
            <a:r>
              <a:rPr lang="en-US" sz="5400" b="1" dirty="0" err="1">
                <a:solidFill>
                  <a:prstClr val="white"/>
                </a:solidFill>
                <a:latin typeface="Georgia" panose="02040502050405020303" pitchFamily="18" charset="0"/>
              </a:rPr>
              <a:t>lieth</a:t>
            </a:r>
            <a:r>
              <a:rPr lang="en-US" sz="5400" b="1" dirty="0">
                <a:solidFill>
                  <a:prstClr val="white"/>
                </a:solidFill>
                <a:latin typeface="Georgia" panose="02040502050405020303" pitchFamily="18" charset="0"/>
              </a:rPr>
              <a:t> with a woman, both of them have committed an abomination: they shall surely be put to death; their blood shall be upon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Jude 7   Even as Sodom and </a:t>
            </a:r>
            <a:r>
              <a:rPr lang="en-US" sz="5000" b="1" dirty="0" err="1">
                <a:solidFill>
                  <a:prstClr val="white"/>
                </a:solidFill>
                <a:latin typeface="Georgia" panose="02040502050405020303" pitchFamily="18" charset="0"/>
              </a:rPr>
              <a:t>Gomorrha</a:t>
            </a:r>
            <a:r>
              <a:rPr lang="en-US" sz="5000" b="1" dirty="0">
                <a:solidFill>
                  <a:prstClr val="white"/>
                </a:solidFill>
                <a:latin typeface="Georgia" panose="02040502050405020303" pitchFamily="18" charset="0"/>
              </a:rPr>
              <a:t>, and the cities about them in like manner, giving themselves over to fornication, and going after strange flesh, are set forth for an example, suffering the vengeance of eternal fire.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16:3   Commit thy works unto the LORD, and thy thoughts shall be established.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Colossians 3:23   And whatsoever ye do, do it heartily, as to the Lord, and not unto men;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139:21-24   Do not I hate them, O LORD, that hate thee? and am not I grieved with those that rise up against thee?  22 I hate them with perfect hatred: I count them mine enemies.  23 Search me, O God, and know my heart: try me, and know my thoughts:  24 And see if there be any wicked way in me, and lead me in the way everlasting.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15:4   In whose eyes a vile person is contemned; but he </a:t>
            </a:r>
            <a:r>
              <a:rPr lang="en-US" sz="6000" b="1" dirty="0" err="1">
                <a:solidFill>
                  <a:prstClr val="white"/>
                </a:solidFill>
                <a:latin typeface="Georgia" panose="02040502050405020303" pitchFamily="18" charset="0"/>
              </a:rPr>
              <a:t>honoureth</a:t>
            </a:r>
            <a:r>
              <a:rPr lang="en-US" sz="6000" b="1" dirty="0">
                <a:solidFill>
                  <a:prstClr val="white"/>
                </a:solidFill>
                <a:latin typeface="Georgia" panose="02040502050405020303" pitchFamily="18" charset="0"/>
              </a:rPr>
              <a:t> them that fear the LORD. He that </a:t>
            </a:r>
            <a:r>
              <a:rPr lang="en-US" sz="6000" b="1" dirty="0" err="1">
                <a:solidFill>
                  <a:prstClr val="white"/>
                </a:solidFill>
                <a:latin typeface="Georgia" panose="02040502050405020303" pitchFamily="18" charset="0"/>
              </a:rPr>
              <a:t>sweareth</a:t>
            </a:r>
            <a:r>
              <a:rPr lang="en-US" sz="6000" b="1" dirty="0">
                <a:solidFill>
                  <a:prstClr val="white"/>
                </a:solidFill>
                <a:latin typeface="Georgia" panose="02040502050405020303" pitchFamily="18" charset="0"/>
              </a:rPr>
              <a:t> to his own hurt, and </a:t>
            </a:r>
            <a:r>
              <a:rPr lang="en-US" sz="6000" b="1" dirty="0" err="1">
                <a:solidFill>
                  <a:prstClr val="white"/>
                </a:solidFill>
                <a:latin typeface="Georgia" panose="02040502050405020303" pitchFamily="18" charset="0"/>
              </a:rPr>
              <a:t>changeth</a:t>
            </a:r>
            <a:r>
              <a:rPr lang="en-US" sz="6000" b="1" dirty="0">
                <a:solidFill>
                  <a:prstClr val="white"/>
                </a:solidFill>
                <a:latin typeface="Georgia" panose="02040502050405020303" pitchFamily="18" charset="0"/>
              </a:rPr>
              <a:t> not.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101:3-4   I will set no wicked thing before mine eyes: I hate the work of them that turn aside; it shall not cleave to me.  4 A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heart shall depart from me: I will not know a wicked person.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175100"/>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16</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20:22-23   Ye shall therefore keep all my statutes, and all my judgments, and do them: that the land, whither I bring you to dwell therein, </a:t>
            </a:r>
            <a:r>
              <a:rPr lang="en-US" sz="4400" b="1" dirty="0" err="1">
                <a:solidFill>
                  <a:prstClr val="white"/>
                </a:solidFill>
                <a:latin typeface="Georgia" panose="02040502050405020303" pitchFamily="18" charset="0"/>
              </a:rPr>
              <a:t>spue</a:t>
            </a:r>
            <a:r>
              <a:rPr lang="en-US" sz="4400" b="1" dirty="0">
                <a:solidFill>
                  <a:prstClr val="white"/>
                </a:solidFill>
                <a:latin typeface="Georgia" panose="02040502050405020303" pitchFamily="18" charset="0"/>
              </a:rPr>
              <a:t> you not out.  23 And ye shall not walk in the manners of the nation, which I cast out before you: for they committed all these things, and therefore I abhorred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31:6   I have hated them that regard lying vanities: but I trust in the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Hosea 9:15   All their wickedness is in Gilgal: for there I hated them: for the wickedness of their doings I will drive them out of mine house, I will love them no more: all their princes are </a:t>
            </a:r>
            <a:r>
              <a:rPr lang="en-US" sz="3600" b="1" dirty="0" err="1">
                <a:solidFill>
                  <a:prstClr val="white"/>
                </a:solidFill>
                <a:latin typeface="Georgia" panose="02040502050405020303" pitchFamily="18" charset="0"/>
              </a:rPr>
              <a:t>revolters.Chronicles</a:t>
            </a:r>
            <a:r>
              <a:rPr lang="en-US" sz="3600" b="1" dirty="0">
                <a:solidFill>
                  <a:prstClr val="white"/>
                </a:solidFill>
                <a:latin typeface="Georgia" panose="02040502050405020303" pitchFamily="18" charset="0"/>
              </a:rPr>
              <a:t> </a:t>
            </a:r>
            <a:r>
              <a:rPr lang="en-US" sz="3600" b="1" dirty="0">
                <a:solidFill>
                  <a:prstClr val="white"/>
                </a:solidFill>
                <a:latin typeface="Georgia" panose="02040502050405020303" pitchFamily="18" charset="0"/>
              </a:rPr>
              <a:t>11:14-15   For the Levites left their suburbs and their possession, and came to Judah and Jerusalem: for Jeroboam and his sons had cast them off from executing the priest's office unto the LORD:  15 And he ordained him priests for the high places, and for the devils, and for the calves which he had made.</a:t>
            </a:r>
          </a:p>
        </p:txBody>
      </p:sp>
    </p:spTree>
    <p:extLst>
      <p:ext uri="{BB962C8B-B14F-4D97-AF65-F5344CB8AC3E}">
        <p14:creationId xmlns:p14="http://schemas.microsoft.com/office/powerpoint/2010/main" val="422552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247864"/>
          </a:xfrm>
          <a:prstGeom prst="rect">
            <a:avLst/>
          </a:prstGeom>
        </p:spPr>
        <p:txBody>
          <a:bodyPr wrap="square">
            <a:spAutoFit/>
          </a:bodyPr>
          <a:lstStyle/>
          <a:p>
            <a:pPr algn="just"/>
            <a:r>
              <a:rPr lang="en-US" sz="8000" b="1" dirty="0" smtClean="0">
                <a:solidFill>
                  <a:prstClr val="white"/>
                </a:solidFill>
                <a:latin typeface="Georgia" panose="02040502050405020303" pitchFamily="18" charset="0"/>
              </a:rPr>
              <a:t>Proverbs </a:t>
            </a:r>
            <a:r>
              <a:rPr lang="en-US" sz="8000" b="1" dirty="0">
                <a:solidFill>
                  <a:prstClr val="white"/>
                </a:solidFill>
                <a:latin typeface="Georgia" panose="02040502050405020303" pitchFamily="18" charset="0"/>
              </a:rPr>
              <a:t>16:4   The LORD hath made all things for himself: yea, even the wicked for the day of evil.</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170646"/>
          </a:xfrm>
          <a:prstGeom prst="rect">
            <a:avLst/>
          </a:prstGeom>
        </p:spPr>
        <p:txBody>
          <a:bodyPr wrap="square">
            <a:spAutoFit/>
          </a:bodyPr>
          <a:lstStyle/>
          <a:p>
            <a:pPr algn="just"/>
            <a:r>
              <a:rPr lang="en-US" sz="6600" b="1" dirty="0" smtClean="0">
                <a:solidFill>
                  <a:prstClr val="white"/>
                </a:solidFill>
                <a:latin typeface="Georgia" panose="02040502050405020303" pitchFamily="18" charset="0"/>
              </a:rPr>
              <a:t> </a:t>
            </a:r>
            <a:r>
              <a:rPr lang="en-US" sz="6600" b="1" dirty="0">
                <a:solidFill>
                  <a:prstClr val="white"/>
                </a:solidFill>
                <a:latin typeface="Georgia" panose="02040502050405020303" pitchFamily="18" charset="0"/>
              </a:rPr>
              <a:t>Job 21:30   That the wicked is reserved to the day of destruction? they shall be brought forth to the day of wrath.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smtClean="0">
                <a:solidFill>
                  <a:prstClr val="white"/>
                </a:solidFill>
                <a:latin typeface="Georgia" panose="02040502050405020303" pitchFamily="18" charset="0"/>
              </a:rPr>
              <a:t>2 </a:t>
            </a:r>
            <a:r>
              <a:rPr lang="en-US" sz="6000" b="1" dirty="0">
                <a:solidFill>
                  <a:prstClr val="white"/>
                </a:solidFill>
                <a:latin typeface="Georgia" panose="02040502050405020303" pitchFamily="18" charset="0"/>
              </a:rPr>
              <a:t>Peter 2:9   The Lord </a:t>
            </a:r>
            <a:r>
              <a:rPr lang="en-US" sz="6000" b="1" dirty="0" err="1">
                <a:solidFill>
                  <a:prstClr val="white"/>
                </a:solidFill>
                <a:latin typeface="Georgia" panose="02040502050405020303" pitchFamily="18" charset="0"/>
              </a:rPr>
              <a:t>knoweth</a:t>
            </a:r>
            <a:r>
              <a:rPr lang="en-US" sz="6000" b="1" dirty="0">
                <a:solidFill>
                  <a:prstClr val="white"/>
                </a:solidFill>
                <a:latin typeface="Georgia" panose="02040502050405020303" pitchFamily="18" charset="0"/>
              </a:rPr>
              <a:t> how to deliver the godly out of temptations, and to reserve the unjust unto the day of judgment to be punished: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16:5   Every one that is proud in heart is an abomination to the LORD: though hand join in hand, he shall not be unpunished.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6:16-17   These six things doth the LORD hate: yea, seven are an abomination unto him:  17 A proud look, a lying tongue, and hands that shed innocent blood,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8:13   The fear of the LORD is to hate evil: pride, and </a:t>
            </a:r>
            <a:r>
              <a:rPr lang="en-US" sz="6600" b="1" dirty="0" err="1">
                <a:solidFill>
                  <a:prstClr val="white"/>
                </a:solidFill>
                <a:latin typeface="Georgia" panose="02040502050405020303" pitchFamily="18" charset="0"/>
              </a:rPr>
              <a:t>arrogancy</a:t>
            </a:r>
            <a:r>
              <a:rPr lang="en-US" sz="6600" b="1" dirty="0">
                <a:solidFill>
                  <a:prstClr val="white"/>
                </a:solidFill>
                <a:latin typeface="Georgia" panose="02040502050405020303" pitchFamily="18" charset="0"/>
              </a:rPr>
              <a:t>, and the evil way, and the </a:t>
            </a:r>
            <a:r>
              <a:rPr lang="en-US" sz="6600" b="1" dirty="0" err="1">
                <a:solidFill>
                  <a:prstClr val="white"/>
                </a:solidFill>
                <a:latin typeface="Georgia" panose="02040502050405020303" pitchFamily="18" charset="0"/>
              </a:rPr>
              <a:t>froward</a:t>
            </a:r>
            <a:r>
              <a:rPr lang="en-US" sz="6600" b="1" dirty="0">
                <a:solidFill>
                  <a:prstClr val="white"/>
                </a:solidFill>
                <a:latin typeface="Georgia" panose="02040502050405020303" pitchFamily="18" charset="0"/>
              </a:rPr>
              <a:t> mouth, do I hate.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40:12   Look on every one that is proud, and bring him low; and tread down the wicked in their place.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16:1   The preparations of the heart in man, and the answer of the tongue, is from the LORD.</a:t>
            </a:r>
            <a:endParaRPr lang="en-US" sz="8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 James 4:6   But he giveth more grace. Wherefore he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God </a:t>
            </a:r>
            <a:r>
              <a:rPr lang="en-US" sz="6600" b="1" dirty="0" err="1">
                <a:solidFill>
                  <a:prstClr val="white"/>
                </a:solidFill>
                <a:latin typeface="Georgia" panose="02040502050405020303" pitchFamily="18" charset="0"/>
              </a:rPr>
              <a:t>resisteth</a:t>
            </a:r>
            <a:r>
              <a:rPr lang="en-US" sz="6600" b="1" dirty="0">
                <a:solidFill>
                  <a:prstClr val="white"/>
                </a:solidFill>
                <a:latin typeface="Georgia" panose="02040502050405020303" pitchFamily="18" charset="0"/>
              </a:rPr>
              <a:t> the proud, but giveth grace unto the humble.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 Proverbs 11:21   Though hand join in hand, the wicked shall not be unpunished: but the seed of the righteous shall be delivered.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 Proverbs 16:6   By mercy and truth iniquity is purged: and by the fear of the LORD men depart from evil.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 2 Timothy 2:16-18   But shun profane and vain babblings: for they will increase unto more ungodliness.  17 And their word will eat as doth a canker: of whom is </a:t>
            </a:r>
            <a:r>
              <a:rPr lang="en-US" sz="4400" b="1" dirty="0" err="1">
                <a:solidFill>
                  <a:prstClr val="white"/>
                </a:solidFill>
                <a:latin typeface="Georgia" panose="02040502050405020303" pitchFamily="18" charset="0"/>
              </a:rPr>
              <a:t>Hymenaeus</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Philetus</a:t>
            </a:r>
            <a:r>
              <a:rPr lang="en-US" sz="4400" b="1" dirty="0">
                <a:solidFill>
                  <a:prstClr val="white"/>
                </a:solidFill>
                <a:latin typeface="Georgia" panose="02040502050405020303" pitchFamily="18" charset="0"/>
              </a:rPr>
              <a:t>;  18 Who concerning the truth have erred, saying that the resurrection is past already; and overthrow the faith of some.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 Proverbs 16:7   When a man's ways please the LORD, he </a:t>
            </a:r>
            <a:r>
              <a:rPr lang="en-US" sz="8000" b="1" dirty="0" err="1">
                <a:solidFill>
                  <a:prstClr val="white"/>
                </a:solidFill>
                <a:latin typeface="Georgia" panose="02040502050405020303" pitchFamily="18" charset="0"/>
              </a:rPr>
              <a:t>maketh</a:t>
            </a:r>
            <a:r>
              <a:rPr lang="en-US" sz="8000" b="1" dirty="0">
                <a:solidFill>
                  <a:prstClr val="white"/>
                </a:solidFill>
                <a:latin typeface="Georgia" panose="02040502050405020303" pitchFamily="18" charset="0"/>
              </a:rPr>
              <a:t> even his enemies to be at peace with him.</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15:11   The LORD said, Verily it shall be well with thy remnant; verily I will cause the enemy to entreat thee well in the time of evil and in the time of affliction.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16:8   Better is a little with righteousness than great revenues without right.</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 Psalm 37:16   A little that a righteous man hath is better than the riches of many wicked.</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 1 Timothy 6:6-8   But godliness with contentment is great gain.  7 For we brought nothing into this world, and it is certain we can carry nothing out.  8 And having food and raiment let us be therewith content.</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21:6   The getting of treasures by a lying tongue is a vanity tossed to and fro of them that seek death.</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630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093976"/>
          </a:xfrm>
          <a:prstGeom prst="rect">
            <a:avLst/>
          </a:prstGeom>
        </p:spPr>
        <p:txBody>
          <a:bodyPr wrap="square">
            <a:spAutoFit/>
          </a:bodyPr>
          <a:lstStyle/>
          <a:p>
            <a:pPr algn="just"/>
            <a:r>
              <a:rPr lang="en-US" sz="3900" b="1" dirty="0">
                <a:solidFill>
                  <a:schemeClr val="bg1"/>
                </a:solidFill>
                <a:latin typeface="Georgia" panose="02040502050405020303" pitchFamily="18" charset="0"/>
              </a:rPr>
              <a:t>Exodus 4:10-12   And Moses said unto the LORD, O my Lord, I am not eloquent, neither heretofore, nor since thou hast spoken unto thy servant: but I am slow of speech, and of a slow tongue.  11 And the LORD said unto him, Who hath made man's mouth? or who </a:t>
            </a:r>
            <a:r>
              <a:rPr lang="en-US" sz="3900" b="1" dirty="0" err="1">
                <a:solidFill>
                  <a:schemeClr val="bg1"/>
                </a:solidFill>
                <a:latin typeface="Georgia" panose="02040502050405020303" pitchFamily="18" charset="0"/>
              </a:rPr>
              <a:t>maketh</a:t>
            </a:r>
            <a:r>
              <a:rPr lang="en-US" sz="3900" b="1" dirty="0">
                <a:solidFill>
                  <a:schemeClr val="bg1"/>
                </a:solidFill>
                <a:latin typeface="Georgia" panose="02040502050405020303" pitchFamily="18" charset="0"/>
              </a:rPr>
              <a:t> the dumb, or deaf, or the seeing, or the blind? have not I the LORD?  12 Now therefore go, and I will be with thy mouth, and teach thee what thou shalt say.</a:t>
            </a:r>
            <a:endParaRPr lang="en-US" sz="39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Proverbs 16:9   A man's heart </a:t>
            </a:r>
            <a:r>
              <a:rPr lang="en-US" sz="8000" b="1" dirty="0" err="1">
                <a:solidFill>
                  <a:prstClr val="white"/>
                </a:solidFill>
                <a:latin typeface="Georgia" panose="02040502050405020303" pitchFamily="18" charset="0"/>
              </a:rPr>
              <a:t>deviseth</a:t>
            </a:r>
            <a:r>
              <a:rPr lang="en-US" sz="8000" b="1" dirty="0">
                <a:solidFill>
                  <a:prstClr val="white"/>
                </a:solidFill>
                <a:latin typeface="Georgia" panose="02040502050405020303" pitchFamily="18" charset="0"/>
              </a:rPr>
              <a:t> his way: but the LORD </a:t>
            </a:r>
            <a:r>
              <a:rPr lang="en-US" sz="8000" b="1" dirty="0" err="1">
                <a:solidFill>
                  <a:prstClr val="white"/>
                </a:solidFill>
                <a:latin typeface="Georgia" panose="02040502050405020303" pitchFamily="18" charset="0"/>
              </a:rPr>
              <a:t>directeth</a:t>
            </a:r>
            <a:r>
              <a:rPr lang="en-US" sz="8000" b="1" dirty="0">
                <a:solidFill>
                  <a:prstClr val="white"/>
                </a:solidFill>
                <a:latin typeface="Georgia" panose="02040502050405020303" pitchFamily="18" charset="0"/>
              </a:rPr>
              <a:t> his steps.</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16:10   A divine sentence is in the lips of the king: his mouth </a:t>
            </a:r>
            <a:r>
              <a:rPr lang="en-US" sz="7200" b="1" dirty="0" err="1">
                <a:solidFill>
                  <a:prstClr val="white"/>
                </a:solidFill>
                <a:latin typeface="Georgia" panose="02040502050405020303" pitchFamily="18" charset="0"/>
              </a:rPr>
              <a:t>transgresseth</a:t>
            </a:r>
            <a:r>
              <a:rPr lang="en-US" sz="7200" b="1" dirty="0">
                <a:solidFill>
                  <a:prstClr val="white"/>
                </a:solidFill>
                <a:latin typeface="Georgia" panose="02040502050405020303" pitchFamily="18" charset="0"/>
              </a:rPr>
              <a:t> not in judgment.</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Proverbs 16:11   A just weight and balance are the LORD'S: all the weights of the bag are his work.</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Proverbs 11:1   A false balance is abomination to the LORD: but a just weight is his delight.</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20:10   Divers weights, and divers measures, both of them are alike abomination to the LORD.</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701573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20:23   Divers weights are an abomination unto the LORD; and a false balance is not good.</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7994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Leviticus 19:35   Ye shall do no unrighteousness in judgment, in </a:t>
            </a:r>
            <a:r>
              <a:rPr lang="en-US" sz="7200" b="1" dirty="0" err="1">
                <a:solidFill>
                  <a:prstClr val="white"/>
                </a:solidFill>
                <a:latin typeface="Georgia" panose="02040502050405020303" pitchFamily="18" charset="0"/>
              </a:rPr>
              <a:t>meteyard</a:t>
            </a:r>
            <a:r>
              <a:rPr lang="en-US" sz="7200" b="1" dirty="0">
                <a:solidFill>
                  <a:prstClr val="white"/>
                </a:solidFill>
                <a:latin typeface="Georgia" panose="02040502050405020303" pitchFamily="18" charset="0"/>
              </a:rPr>
              <a:t>, in weight, or in measure.</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766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Hosea 12:7   He is a merchant, the balances of deceit are in his hand: he </a:t>
            </a:r>
            <a:r>
              <a:rPr lang="en-US" sz="8000" b="1" dirty="0" err="1">
                <a:solidFill>
                  <a:prstClr val="white"/>
                </a:solidFill>
                <a:latin typeface="Georgia" panose="02040502050405020303" pitchFamily="18" charset="0"/>
              </a:rPr>
              <a:t>loveth</a:t>
            </a:r>
            <a:r>
              <a:rPr lang="en-US" sz="8000" b="1" dirty="0">
                <a:solidFill>
                  <a:prstClr val="white"/>
                </a:solidFill>
                <a:latin typeface="Georgia" panose="02040502050405020303" pitchFamily="18" charset="0"/>
              </a:rPr>
              <a:t> to oppress.</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43066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Micah 6:11   Shall I count them pure with the wicked balances, and with the bag of deceitful weights?</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5193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16:12   It is an abomination to kings to commit wickedness: for the throne is established by righteousness.</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38121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19:21   There are many devices in a man's heart; nevertheless the counsel of the LORD, that shall stand.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16:13   Righteous lips are the delight of kings; and they love him that </a:t>
            </a:r>
            <a:r>
              <a:rPr lang="en-US" sz="7200" b="1" dirty="0" err="1">
                <a:solidFill>
                  <a:prstClr val="white"/>
                </a:solidFill>
                <a:latin typeface="Georgia" panose="02040502050405020303" pitchFamily="18" charset="0"/>
              </a:rPr>
              <a:t>speaketh</a:t>
            </a:r>
            <a:r>
              <a:rPr lang="en-US" sz="7200" b="1" dirty="0">
                <a:solidFill>
                  <a:prstClr val="white"/>
                </a:solidFill>
                <a:latin typeface="Georgia" panose="02040502050405020303" pitchFamily="18" charset="0"/>
              </a:rPr>
              <a:t> right.</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63183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Acts 4:12   Neither is there salvation in any other: for there is none other name under heaven given among men, whereby we must be saved.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572451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Acts 10:43   To him give all the prophets witness, that through his name whosoever believeth in him shall receive remission of sins.</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275702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John 14:6   Jesus </a:t>
            </a:r>
            <a:r>
              <a:rPr lang="en-US" sz="7200" b="1" dirty="0" err="1">
                <a:solidFill>
                  <a:prstClr val="white"/>
                </a:solidFill>
                <a:latin typeface="Georgia" panose="02040502050405020303" pitchFamily="18" charset="0"/>
              </a:rPr>
              <a:t>saith</a:t>
            </a:r>
            <a:r>
              <a:rPr lang="en-US" sz="7200" b="1" dirty="0">
                <a:solidFill>
                  <a:prstClr val="white"/>
                </a:solidFill>
                <a:latin typeface="Georgia" panose="02040502050405020303" pitchFamily="18" charset="0"/>
              </a:rPr>
              <a:t> unto him, I am the way, the truth, and the life: no man cometh unto the Father, but by me.</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551208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1 Corinthians 3:11   For other foundation can no man lay than that is laid, which is Jesus Christ.</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33726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Proverbs 16:14-15   The wrath of a king is as messengers of death: but a wise man will pacify it.  15 In the light of the king's countenance is life; and his </a:t>
            </a:r>
            <a:r>
              <a:rPr lang="en-US" sz="5400" b="1" dirty="0" err="1">
                <a:solidFill>
                  <a:prstClr val="white"/>
                </a:solidFill>
                <a:latin typeface="Georgia" panose="02040502050405020303" pitchFamily="18" charset="0"/>
              </a:rPr>
              <a:t>favour</a:t>
            </a:r>
            <a:r>
              <a:rPr lang="en-US" sz="5400" b="1" dirty="0">
                <a:solidFill>
                  <a:prstClr val="white"/>
                </a:solidFill>
                <a:latin typeface="Georgia" panose="02040502050405020303" pitchFamily="18" charset="0"/>
              </a:rPr>
              <a:t> is as a cloud of the latter rain.</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999077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16:16   How much better is it to get wisdom than gold! and to get understanding rather to be chosen than silver!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9025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16:17   The highway of the upright is to depart from evil: he that </a:t>
            </a:r>
            <a:r>
              <a:rPr lang="en-US" sz="7200" b="1" dirty="0" err="1">
                <a:solidFill>
                  <a:prstClr val="white"/>
                </a:solidFill>
                <a:latin typeface="Georgia" panose="02040502050405020303" pitchFamily="18" charset="0"/>
              </a:rPr>
              <a:t>keepeth</a:t>
            </a:r>
            <a:r>
              <a:rPr lang="en-US" sz="7200" b="1" dirty="0">
                <a:solidFill>
                  <a:prstClr val="white"/>
                </a:solidFill>
                <a:latin typeface="Georgia" panose="02040502050405020303" pitchFamily="18" charset="0"/>
              </a:rPr>
              <a:t> his way </a:t>
            </a:r>
            <a:r>
              <a:rPr lang="en-US" sz="7200" b="1" dirty="0" err="1">
                <a:solidFill>
                  <a:prstClr val="white"/>
                </a:solidFill>
                <a:latin typeface="Georgia" panose="02040502050405020303" pitchFamily="18" charset="0"/>
              </a:rPr>
              <a:t>preserveth</a:t>
            </a:r>
            <a:r>
              <a:rPr lang="en-US" sz="7200" b="1" dirty="0">
                <a:solidFill>
                  <a:prstClr val="white"/>
                </a:solidFill>
                <a:latin typeface="Georgia" panose="02040502050405020303" pitchFamily="18" charset="0"/>
              </a:rPr>
              <a:t> his soul.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7879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Proverbs 16:18   Pride </a:t>
            </a:r>
            <a:r>
              <a:rPr lang="en-US" sz="8000" b="1" dirty="0" err="1">
                <a:solidFill>
                  <a:prstClr val="white"/>
                </a:solidFill>
                <a:latin typeface="Georgia" panose="02040502050405020303" pitchFamily="18" charset="0"/>
              </a:rPr>
              <a:t>goeth</a:t>
            </a:r>
            <a:r>
              <a:rPr lang="en-US" sz="8000" b="1" dirty="0">
                <a:solidFill>
                  <a:prstClr val="white"/>
                </a:solidFill>
                <a:latin typeface="Georgia" panose="02040502050405020303" pitchFamily="18" charset="0"/>
              </a:rPr>
              <a:t> before destruction, and an haughty spirit before a fall.</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0264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16:19   Better it is to be of an humble spirit with the lowly, than to divide the spoil with the proud.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9955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20:24   Man's goings are of the LORD; how can a man then understand his own way?</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Matthew 5:3   Blessed are the poor in spirit: for theirs is the kingdom of heaven.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71325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Zechariah 9:9   Rejoice greatly, O daughter of Zion; shout, O daughter of Jerusalem: behold, thy King cometh unto thee: he is just, and having salvation; lowly, and riding upon an ass, and upon a colt the foal of an ass.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0998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16:20   He that </a:t>
            </a:r>
            <a:r>
              <a:rPr lang="en-US" sz="7200" b="1" dirty="0" err="1">
                <a:solidFill>
                  <a:prstClr val="white"/>
                </a:solidFill>
                <a:latin typeface="Georgia" panose="02040502050405020303" pitchFamily="18" charset="0"/>
              </a:rPr>
              <a:t>handleth</a:t>
            </a:r>
            <a:r>
              <a:rPr lang="en-US" sz="7200" b="1" dirty="0">
                <a:solidFill>
                  <a:prstClr val="white"/>
                </a:solidFill>
                <a:latin typeface="Georgia" panose="02040502050405020303" pitchFamily="18" charset="0"/>
              </a:rPr>
              <a:t> a matter wisely shall find good: and whoso </a:t>
            </a:r>
            <a:r>
              <a:rPr lang="en-US" sz="7200" b="1" dirty="0" err="1">
                <a:solidFill>
                  <a:prstClr val="white"/>
                </a:solidFill>
                <a:latin typeface="Georgia" panose="02040502050405020303" pitchFamily="18" charset="0"/>
              </a:rPr>
              <a:t>trusteth</a:t>
            </a:r>
            <a:r>
              <a:rPr lang="en-US" sz="7200" b="1" dirty="0">
                <a:solidFill>
                  <a:prstClr val="white"/>
                </a:solidFill>
                <a:latin typeface="Georgia" panose="02040502050405020303" pitchFamily="18" charset="0"/>
              </a:rPr>
              <a:t> in the LORD, happy is he.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9760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16:21   The wise in heart shall be called prudent: and the sweetness of the lips </a:t>
            </a:r>
            <a:r>
              <a:rPr lang="en-US" sz="6600" b="1" dirty="0" err="1">
                <a:solidFill>
                  <a:prstClr val="white"/>
                </a:solidFill>
                <a:latin typeface="Georgia" panose="02040502050405020303" pitchFamily="18" charset="0"/>
              </a:rPr>
              <a:t>increaseth</a:t>
            </a:r>
            <a:r>
              <a:rPr lang="en-US" sz="6600" b="1" dirty="0">
                <a:solidFill>
                  <a:prstClr val="white"/>
                </a:solidFill>
                <a:latin typeface="Georgia" panose="02040502050405020303" pitchFamily="18" charset="0"/>
              </a:rPr>
              <a:t> learning.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080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Proverbs 16:22-24   Understanding is a wellspring of life unto him that hath it: but the instruction of fools is folly.  23 The heart of the wise </a:t>
            </a:r>
            <a:r>
              <a:rPr lang="en-US" sz="4800" b="1" dirty="0" err="1">
                <a:solidFill>
                  <a:prstClr val="white"/>
                </a:solidFill>
                <a:latin typeface="Georgia" panose="02040502050405020303" pitchFamily="18" charset="0"/>
              </a:rPr>
              <a:t>teacheth</a:t>
            </a:r>
            <a:r>
              <a:rPr lang="en-US" sz="4800" b="1" dirty="0">
                <a:solidFill>
                  <a:prstClr val="white"/>
                </a:solidFill>
                <a:latin typeface="Georgia" panose="02040502050405020303" pitchFamily="18" charset="0"/>
              </a:rPr>
              <a:t> his mouth, and </a:t>
            </a:r>
            <a:r>
              <a:rPr lang="en-US" sz="4800" b="1" dirty="0" err="1">
                <a:solidFill>
                  <a:prstClr val="white"/>
                </a:solidFill>
                <a:latin typeface="Georgia" panose="02040502050405020303" pitchFamily="18" charset="0"/>
              </a:rPr>
              <a:t>addeth</a:t>
            </a:r>
            <a:r>
              <a:rPr lang="en-US" sz="4800" b="1" dirty="0">
                <a:solidFill>
                  <a:prstClr val="white"/>
                </a:solidFill>
                <a:latin typeface="Georgia" panose="02040502050405020303" pitchFamily="18" charset="0"/>
              </a:rPr>
              <a:t> learning to his lips.  24 Pleasant words are as an honeycomb, sweet to the soul, and health to the bones.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1893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Proverbs 4:20-22   My son, attend to my words; incline thine ear unto my sayings.  21 Let them not depart from thine eyes; keep them in the midst of thine heart.  22 For they are life unto those that find them, and health to all their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2601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16:25   There is a way that </a:t>
            </a:r>
            <a:r>
              <a:rPr lang="en-US" sz="7200" b="1" dirty="0" err="1">
                <a:solidFill>
                  <a:prstClr val="white"/>
                </a:solidFill>
                <a:latin typeface="Georgia" panose="02040502050405020303" pitchFamily="18" charset="0"/>
              </a:rPr>
              <a:t>seemeth</a:t>
            </a:r>
            <a:r>
              <a:rPr lang="en-US" sz="7200" b="1" dirty="0">
                <a:solidFill>
                  <a:prstClr val="white"/>
                </a:solidFill>
                <a:latin typeface="Georgia" panose="02040502050405020303" pitchFamily="18" charset="0"/>
              </a:rPr>
              <a:t> right unto a man, but the end thereof are the ways of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8538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29:15   The rod and reproof give wisdom: but a child left to himself </a:t>
            </a:r>
            <a:r>
              <a:rPr lang="en-US" sz="7200" b="1" dirty="0" err="1">
                <a:solidFill>
                  <a:prstClr val="white"/>
                </a:solidFill>
                <a:latin typeface="Georgia" panose="02040502050405020303" pitchFamily="18" charset="0"/>
              </a:rPr>
              <a:t>bringeth</a:t>
            </a:r>
            <a:r>
              <a:rPr lang="en-US" sz="7200" b="1" dirty="0">
                <a:solidFill>
                  <a:prstClr val="white"/>
                </a:solidFill>
                <a:latin typeface="Georgia" panose="02040502050405020303" pitchFamily="18" charset="0"/>
              </a:rPr>
              <a:t> his mother to shame.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6217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Proverbs 16:26   He that </a:t>
            </a:r>
            <a:r>
              <a:rPr lang="en-US" sz="8000" b="1" dirty="0" err="1">
                <a:solidFill>
                  <a:prstClr val="white"/>
                </a:solidFill>
                <a:latin typeface="Georgia" panose="02040502050405020303" pitchFamily="18" charset="0"/>
              </a:rPr>
              <a:t>laboureth</a:t>
            </a:r>
            <a:r>
              <a:rPr lang="en-US" sz="8000" b="1" dirty="0">
                <a:solidFill>
                  <a:prstClr val="white"/>
                </a:solidFill>
                <a:latin typeface="Georgia" panose="02040502050405020303" pitchFamily="18" charset="0"/>
              </a:rPr>
              <a:t> </a:t>
            </a:r>
            <a:r>
              <a:rPr lang="en-US" sz="8000" b="1" dirty="0" err="1">
                <a:solidFill>
                  <a:prstClr val="white"/>
                </a:solidFill>
                <a:latin typeface="Georgia" panose="02040502050405020303" pitchFamily="18" charset="0"/>
              </a:rPr>
              <a:t>laboureth</a:t>
            </a:r>
            <a:r>
              <a:rPr lang="en-US" sz="8000" b="1" dirty="0">
                <a:solidFill>
                  <a:prstClr val="white"/>
                </a:solidFill>
                <a:latin typeface="Georgia" panose="02040502050405020303" pitchFamily="18" charset="0"/>
              </a:rPr>
              <a:t> for himself; for his mouth </a:t>
            </a:r>
            <a:r>
              <a:rPr lang="en-US" sz="8000" b="1" dirty="0" err="1">
                <a:solidFill>
                  <a:prstClr val="white"/>
                </a:solidFill>
                <a:latin typeface="Georgia" panose="02040502050405020303" pitchFamily="18" charset="0"/>
              </a:rPr>
              <a:t>craveth</a:t>
            </a:r>
            <a:r>
              <a:rPr lang="en-US" sz="8000" b="1" dirty="0">
                <a:solidFill>
                  <a:prstClr val="white"/>
                </a:solidFill>
                <a:latin typeface="Georgia" panose="02040502050405020303" pitchFamily="18" charset="0"/>
              </a:rPr>
              <a:t> it of him.</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43555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Ecclesiastes 6:7   All the </a:t>
            </a:r>
            <a:r>
              <a:rPr lang="en-US" sz="8000" b="1" dirty="0" err="1">
                <a:solidFill>
                  <a:prstClr val="white"/>
                </a:solidFill>
                <a:latin typeface="Georgia" panose="02040502050405020303" pitchFamily="18" charset="0"/>
              </a:rPr>
              <a:t>labour</a:t>
            </a:r>
            <a:r>
              <a:rPr lang="en-US" sz="8000" b="1" dirty="0">
                <a:solidFill>
                  <a:prstClr val="white"/>
                </a:solidFill>
                <a:latin typeface="Georgia" panose="02040502050405020303" pitchFamily="18" charset="0"/>
              </a:rPr>
              <a:t> of man is for his mouth, and yet the appetite is not filled.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4819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16:2   All the ways of a man are clean in his own eyes; but the LORD </a:t>
            </a:r>
            <a:r>
              <a:rPr lang="en-US" sz="7200" b="1" dirty="0" err="1">
                <a:solidFill>
                  <a:prstClr val="white"/>
                </a:solidFill>
                <a:latin typeface="Georgia" panose="02040502050405020303" pitchFamily="18" charset="0"/>
              </a:rPr>
              <a:t>weigheth</a:t>
            </a:r>
            <a:r>
              <a:rPr lang="en-US" sz="7200" b="1" dirty="0">
                <a:solidFill>
                  <a:prstClr val="white"/>
                </a:solidFill>
                <a:latin typeface="Georgia" panose="02040502050405020303" pitchFamily="18" charset="0"/>
              </a:rPr>
              <a:t> the spirits.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Proverbs 16:27-28   An ungodly man </a:t>
            </a:r>
            <a:r>
              <a:rPr lang="en-US" sz="5400" b="1" dirty="0" err="1">
                <a:solidFill>
                  <a:prstClr val="white"/>
                </a:solidFill>
                <a:latin typeface="Georgia" panose="02040502050405020303" pitchFamily="18" charset="0"/>
              </a:rPr>
              <a:t>diggeth</a:t>
            </a:r>
            <a:r>
              <a:rPr lang="en-US" sz="5400" b="1" dirty="0">
                <a:solidFill>
                  <a:prstClr val="white"/>
                </a:solidFill>
                <a:latin typeface="Georgia" panose="02040502050405020303" pitchFamily="18" charset="0"/>
              </a:rPr>
              <a:t> up evil: and in his lips there is as a burning fire.  28 A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man </a:t>
            </a:r>
            <a:r>
              <a:rPr lang="en-US" sz="5400" b="1" dirty="0" err="1">
                <a:solidFill>
                  <a:prstClr val="white"/>
                </a:solidFill>
                <a:latin typeface="Georgia" panose="02040502050405020303" pitchFamily="18" charset="0"/>
              </a:rPr>
              <a:t>soweth</a:t>
            </a:r>
            <a:r>
              <a:rPr lang="en-US" sz="5400" b="1" dirty="0">
                <a:solidFill>
                  <a:prstClr val="white"/>
                </a:solidFill>
                <a:latin typeface="Georgia" panose="02040502050405020303" pitchFamily="18" charset="0"/>
              </a:rPr>
              <a:t> strife: and a whisperer </a:t>
            </a:r>
            <a:r>
              <a:rPr lang="en-US" sz="5400" b="1" dirty="0" err="1">
                <a:solidFill>
                  <a:prstClr val="white"/>
                </a:solidFill>
                <a:latin typeface="Georgia" panose="02040502050405020303" pitchFamily="18" charset="0"/>
              </a:rPr>
              <a:t>separateth</a:t>
            </a:r>
            <a:r>
              <a:rPr lang="en-US" sz="5400" b="1" dirty="0">
                <a:solidFill>
                  <a:prstClr val="white"/>
                </a:solidFill>
                <a:latin typeface="Georgia" panose="02040502050405020303" pitchFamily="18" charset="0"/>
              </a:rPr>
              <a:t> chief friends.</a:t>
            </a:r>
          </a:p>
        </p:txBody>
      </p:sp>
    </p:spTree>
    <p:extLst>
      <p:ext uri="{BB962C8B-B14F-4D97-AF65-F5344CB8AC3E}">
        <p14:creationId xmlns:p14="http://schemas.microsoft.com/office/powerpoint/2010/main" val="30097200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Psalm 52:2   Thy tongue </a:t>
            </a:r>
            <a:r>
              <a:rPr lang="en-US" sz="8000" b="1" dirty="0" err="1">
                <a:solidFill>
                  <a:prstClr val="white"/>
                </a:solidFill>
                <a:latin typeface="Georgia" panose="02040502050405020303" pitchFamily="18" charset="0"/>
              </a:rPr>
              <a:t>deviseth</a:t>
            </a:r>
            <a:r>
              <a:rPr lang="en-US" sz="8000" b="1" dirty="0">
                <a:solidFill>
                  <a:prstClr val="white"/>
                </a:solidFill>
                <a:latin typeface="Georgia" panose="02040502050405020303" pitchFamily="18" charset="0"/>
              </a:rPr>
              <a:t> mischiefs; like a sharp </a:t>
            </a:r>
            <a:r>
              <a:rPr lang="en-US" sz="8000" b="1" dirty="0" err="1">
                <a:solidFill>
                  <a:prstClr val="white"/>
                </a:solidFill>
                <a:latin typeface="Georgia" panose="02040502050405020303" pitchFamily="18" charset="0"/>
              </a:rPr>
              <a:t>rasor</a:t>
            </a:r>
            <a:r>
              <a:rPr lang="en-US" sz="8000" b="1" dirty="0">
                <a:solidFill>
                  <a:prstClr val="white"/>
                </a:solidFill>
                <a:latin typeface="Georgia" panose="02040502050405020303" pitchFamily="18" charset="0"/>
              </a:rPr>
              <a:t>, working deceitfully.</a:t>
            </a:r>
          </a:p>
        </p:txBody>
      </p:sp>
    </p:spTree>
    <p:extLst>
      <p:ext uri="{BB962C8B-B14F-4D97-AF65-F5344CB8AC3E}">
        <p14:creationId xmlns:p14="http://schemas.microsoft.com/office/powerpoint/2010/main" val="192829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defRPr/>
            </a:pPr>
            <a:r>
              <a:rPr lang="en-US" sz="8800" b="1" dirty="0">
                <a:solidFill>
                  <a:prstClr val="white"/>
                </a:solidFill>
                <a:latin typeface="Georgia" panose="02040502050405020303" pitchFamily="18" charset="0"/>
              </a:rPr>
              <a:t>Psalm 52:4   Thou </a:t>
            </a:r>
            <a:r>
              <a:rPr lang="en-US" sz="8800" b="1" dirty="0" err="1">
                <a:solidFill>
                  <a:prstClr val="white"/>
                </a:solidFill>
                <a:latin typeface="Georgia" panose="02040502050405020303" pitchFamily="18" charset="0"/>
              </a:rPr>
              <a:t>lovest</a:t>
            </a:r>
            <a:r>
              <a:rPr lang="en-US" sz="8800" b="1" dirty="0">
                <a:solidFill>
                  <a:prstClr val="white"/>
                </a:solidFill>
                <a:latin typeface="Georgia" panose="02040502050405020303" pitchFamily="18" charset="0"/>
              </a:rPr>
              <a:t> all devouring words, O thou deceitful tongue.</a:t>
            </a:r>
          </a:p>
        </p:txBody>
      </p:sp>
    </p:spTree>
    <p:extLst>
      <p:ext uri="{BB962C8B-B14F-4D97-AF65-F5344CB8AC3E}">
        <p14:creationId xmlns:p14="http://schemas.microsoft.com/office/powerpoint/2010/main" val="1431434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Proverbs 16:29-30   A violent man </a:t>
            </a:r>
            <a:r>
              <a:rPr lang="en-US" sz="5400" b="1" dirty="0" err="1">
                <a:solidFill>
                  <a:prstClr val="white"/>
                </a:solidFill>
                <a:latin typeface="Georgia" panose="02040502050405020303" pitchFamily="18" charset="0"/>
              </a:rPr>
              <a:t>enticeth</a:t>
            </a:r>
            <a:r>
              <a:rPr lang="en-US" sz="5400" b="1" dirty="0">
                <a:solidFill>
                  <a:prstClr val="white"/>
                </a:solidFill>
                <a:latin typeface="Georgia" panose="02040502050405020303" pitchFamily="18" charset="0"/>
              </a:rPr>
              <a:t> his </a:t>
            </a:r>
            <a:r>
              <a:rPr lang="en-US" sz="5400" b="1" dirty="0" err="1">
                <a:solidFill>
                  <a:prstClr val="white"/>
                </a:solidFill>
                <a:latin typeface="Georgia" panose="02040502050405020303" pitchFamily="18" charset="0"/>
              </a:rPr>
              <a:t>neighbour</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leadeth</a:t>
            </a:r>
            <a:r>
              <a:rPr lang="en-US" sz="5400" b="1" dirty="0">
                <a:solidFill>
                  <a:prstClr val="white"/>
                </a:solidFill>
                <a:latin typeface="Georgia" panose="02040502050405020303" pitchFamily="18" charset="0"/>
              </a:rPr>
              <a:t> him into the way that is not good.  30 He </a:t>
            </a:r>
            <a:r>
              <a:rPr lang="en-US" sz="5400" b="1" dirty="0" err="1">
                <a:solidFill>
                  <a:prstClr val="white"/>
                </a:solidFill>
                <a:latin typeface="Georgia" panose="02040502050405020303" pitchFamily="18" charset="0"/>
              </a:rPr>
              <a:t>shutteth</a:t>
            </a:r>
            <a:r>
              <a:rPr lang="en-US" sz="5400" b="1" dirty="0">
                <a:solidFill>
                  <a:prstClr val="white"/>
                </a:solidFill>
                <a:latin typeface="Georgia" panose="02040502050405020303" pitchFamily="18" charset="0"/>
              </a:rPr>
              <a:t> his eyes to devise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things: moving his lips he </a:t>
            </a:r>
            <a:r>
              <a:rPr lang="en-US" sz="5400" b="1" dirty="0" err="1">
                <a:solidFill>
                  <a:prstClr val="white"/>
                </a:solidFill>
                <a:latin typeface="Georgia" panose="02040502050405020303" pitchFamily="18" charset="0"/>
              </a:rPr>
              <a:t>bringeth</a:t>
            </a:r>
            <a:r>
              <a:rPr lang="en-US" sz="5400" b="1" dirty="0">
                <a:solidFill>
                  <a:prstClr val="white"/>
                </a:solidFill>
                <a:latin typeface="Georgia" panose="02040502050405020303" pitchFamily="18" charset="0"/>
              </a:rPr>
              <a:t> evil to pass.</a:t>
            </a:r>
          </a:p>
        </p:txBody>
      </p:sp>
    </p:spTree>
    <p:extLst>
      <p:ext uri="{BB962C8B-B14F-4D97-AF65-F5344CB8AC3E}">
        <p14:creationId xmlns:p14="http://schemas.microsoft.com/office/powerpoint/2010/main" val="4254401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Proverbs 16:31   The hoary head is a crown of glory, if it be found in the way of righteousness.</a:t>
            </a:r>
          </a:p>
        </p:txBody>
      </p:sp>
    </p:spTree>
    <p:extLst>
      <p:ext uri="{BB962C8B-B14F-4D97-AF65-F5344CB8AC3E}">
        <p14:creationId xmlns:p14="http://schemas.microsoft.com/office/powerpoint/2010/main" val="2823235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16:32   He that is slow to anger is better than the mighty; and he that </a:t>
            </a:r>
            <a:r>
              <a:rPr lang="en-US" sz="6600" b="1" dirty="0" err="1">
                <a:solidFill>
                  <a:prstClr val="white"/>
                </a:solidFill>
                <a:latin typeface="Georgia" panose="02040502050405020303" pitchFamily="18" charset="0"/>
              </a:rPr>
              <a:t>ruleth</a:t>
            </a:r>
            <a:r>
              <a:rPr lang="en-US" sz="6600" b="1" dirty="0">
                <a:solidFill>
                  <a:prstClr val="white"/>
                </a:solidFill>
                <a:latin typeface="Georgia" panose="02040502050405020303" pitchFamily="18" charset="0"/>
              </a:rPr>
              <a:t> his spirit than he that taketh a city.</a:t>
            </a:r>
          </a:p>
        </p:txBody>
      </p:sp>
    </p:spTree>
    <p:extLst>
      <p:ext uri="{BB962C8B-B14F-4D97-AF65-F5344CB8AC3E}">
        <p14:creationId xmlns:p14="http://schemas.microsoft.com/office/powerpoint/2010/main" val="2533432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Proverbs 16:33   The lot is cast into the lap; but the whole disposing thereof is of the LORD.</a:t>
            </a:r>
          </a:p>
        </p:txBody>
      </p:sp>
    </p:spTree>
    <p:extLst>
      <p:ext uri="{BB962C8B-B14F-4D97-AF65-F5344CB8AC3E}">
        <p14:creationId xmlns:p14="http://schemas.microsoft.com/office/powerpoint/2010/main" val="1368030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447645"/>
          </a:xfrm>
          <a:prstGeom prst="rect">
            <a:avLst/>
          </a:prstGeom>
        </p:spPr>
        <p:txBody>
          <a:bodyPr wrap="square">
            <a:spAutoFit/>
          </a:bodyPr>
          <a:lstStyle/>
          <a:p>
            <a:pPr algn="just">
              <a:defRPr/>
            </a:pPr>
            <a:r>
              <a:rPr lang="en-US" sz="5800" b="1" dirty="0">
                <a:solidFill>
                  <a:prstClr val="white"/>
                </a:solidFill>
                <a:latin typeface="Georgia" panose="02040502050405020303" pitchFamily="18" charset="0"/>
              </a:rPr>
              <a:t>Jonah 1:7   And they said every one to his fellow, Come, and let us cast lots, that we may know for whose cause this evil is upon us. So they cast lots, and the lot fell upon Jonah.</a:t>
            </a:r>
          </a:p>
        </p:txBody>
      </p:sp>
    </p:spTree>
    <p:extLst>
      <p:ext uri="{BB962C8B-B14F-4D97-AF65-F5344CB8AC3E}">
        <p14:creationId xmlns:p14="http://schemas.microsoft.com/office/powerpoint/2010/main" val="106686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21:2   Every way of a man is right in his own eyes: but the LORD </a:t>
            </a:r>
            <a:r>
              <a:rPr lang="en-US" sz="8000" b="1" dirty="0" err="1">
                <a:solidFill>
                  <a:prstClr val="white"/>
                </a:solidFill>
                <a:latin typeface="Georgia" panose="02040502050405020303" pitchFamily="18" charset="0"/>
              </a:rPr>
              <a:t>pondereth</a:t>
            </a:r>
            <a:r>
              <a:rPr lang="en-US" sz="8000" b="1" dirty="0">
                <a:solidFill>
                  <a:prstClr val="white"/>
                </a:solidFill>
                <a:latin typeface="Georgia" panose="02040502050405020303" pitchFamily="18" charset="0"/>
              </a:rPr>
              <a:t> the hearts.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30:12   There is a generation that are pure in their own eyes, and yet is not washed from their filthiness.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75816</TotalTime>
  <Words>2545</Words>
  <Application>Microsoft Office PowerPoint</Application>
  <PresentationFormat>Widescreen</PresentationFormat>
  <Paragraphs>153</Paragraphs>
  <Slides>77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552</cp:revision>
  <cp:lastPrinted>2020-01-28T17:57:24Z</cp:lastPrinted>
  <dcterms:created xsi:type="dcterms:W3CDTF">2019-08-31T20:33:16Z</dcterms:created>
  <dcterms:modified xsi:type="dcterms:W3CDTF">2021-11-07T22:02:43Z</dcterms:modified>
</cp:coreProperties>
</file>