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256" r:id="rId4"/>
    <p:sldId id="327" r:id="rId5"/>
    <p:sldId id="328" r:id="rId6"/>
    <p:sldId id="329" r:id="rId7"/>
    <p:sldId id="330" r:id="rId8"/>
    <p:sldId id="331" r:id="rId9"/>
    <p:sldId id="332" r:id="rId10"/>
    <p:sldId id="333" r:id="rId11"/>
    <p:sldId id="334" r:id="rId12"/>
    <p:sldId id="336" r:id="rId13"/>
    <p:sldId id="337" r:id="rId14"/>
    <p:sldId id="338" r:id="rId15"/>
    <p:sldId id="339" r:id="rId16"/>
    <p:sldId id="340" r:id="rId17"/>
    <p:sldId id="341" r:id="rId18"/>
    <p:sldId id="342" r:id="rId19"/>
    <p:sldId id="3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1:13-14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1709417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a:t>
            </a:r>
            <a:r>
              <a:rPr lang="en-US" sz="4000" b="1" dirty="0" smtClean="0">
                <a:solidFill>
                  <a:prstClr val="white"/>
                </a:solidFill>
                <a:latin typeface="Georgia" panose="02040502050405020303" pitchFamily="18" charset="0"/>
              </a:rPr>
              <a:t>3:15-16   </a:t>
            </a:r>
            <a:r>
              <a:rPr lang="en-US" sz="4000" b="1" dirty="0">
                <a:solidFill>
                  <a:prstClr val="white"/>
                </a:solidFill>
                <a:latin typeface="Georgia" panose="02040502050405020303" pitchFamily="18" charset="0"/>
              </a:rPr>
              <a:t>That whosoever believeth in him should not perish, but have eternal </a:t>
            </a:r>
            <a:r>
              <a:rPr lang="en-US" sz="4000" b="1" dirty="0" smtClean="0">
                <a:solidFill>
                  <a:prstClr val="white"/>
                </a:solidFill>
                <a:latin typeface="Georgia" panose="02040502050405020303" pitchFamily="18" charset="0"/>
              </a:rPr>
              <a:t>life. </a:t>
            </a:r>
            <a:r>
              <a:rPr lang="en-US" sz="4000" b="1" dirty="0">
                <a:solidFill>
                  <a:prstClr val="white"/>
                </a:solidFill>
                <a:latin typeface="Georgia" panose="02040502050405020303" pitchFamily="18" charset="0"/>
              </a:rPr>
              <a:t>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1524461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51:5   Behold, I was </a:t>
            </a:r>
            <a:r>
              <a:rPr lang="en-US" sz="4000" b="1" dirty="0" err="1">
                <a:solidFill>
                  <a:prstClr val="white"/>
                </a:solidFill>
                <a:latin typeface="Georgia" panose="02040502050405020303" pitchFamily="18" charset="0"/>
              </a:rPr>
              <a:t>shapen</a:t>
            </a:r>
            <a:r>
              <a:rPr lang="en-US" sz="4000" b="1" dirty="0">
                <a:solidFill>
                  <a:prstClr val="white"/>
                </a:solidFill>
                <a:latin typeface="Georgia" panose="02040502050405020303" pitchFamily="18" charset="0"/>
              </a:rPr>
              <a:t> in iniquity; and in sin did my mother conceive me.</a:t>
            </a:r>
          </a:p>
        </p:txBody>
      </p:sp>
    </p:spTree>
    <p:extLst>
      <p:ext uri="{BB962C8B-B14F-4D97-AF65-F5344CB8AC3E}">
        <p14:creationId xmlns:p14="http://schemas.microsoft.com/office/powerpoint/2010/main" val="3002462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5:12   Wherefore, as by one man sin entered into the world, and death by sin; and so death passed upon all men, for that all have sinned:</a:t>
            </a:r>
          </a:p>
        </p:txBody>
      </p:sp>
    </p:spTree>
    <p:extLst>
      <p:ext uri="{BB962C8B-B14F-4D97-AF65-F5344CB8AC3E}">
        <p14:creationId xmlns:p14="http://schemas.microsoft.com/office/powerpoint/2010/main" val="404789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5:19   For as by one man's disobedience many were made sinners, so by the obedience of one shall many be made righteous.</a:t>
            </a:r>
          </a:p>
        </p:txBody>
      </p:sp>
    </p:spTree>
    <p:extLst>
      <p:ext uri="{BB962C8B-B14F-4D97-AF65-F5344CB8AC3E}">
        <p14:creationId xmlns:p14="http://schemas.microsoft.com/office/powerpoint/2010/main" val="338126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64:6   But we are all as an unclean thing, and all our </a:t>
            </a:r>
            <a:r>
              <a:rPr lang="en-US" sz="4000" b="1" dirty="0" err="1">
                <a:solidFill>
                  <a:prstClr val="white"/>
                </a:solidFill>
                <a:latin typeface="Georgia" panose="02040502050405020303" pitchFamily="18" charset="0"/>
              </a:rPr>
              <a:t>righteousnesses</a:t>
            </a:r>
            <a:r>
              <a:rPr lang="en-US" sz="4000" b="1" dirty="0">
                <a:solidFill>
                  <a:prstClr val="white"/>
                </a:solidFill>
                <a:latin typeface="Georgia" panose="02040502050405020303" pitchFamily="18" charset="0"/>
              </a:rPr>
              <a:t> are as filthy rags; and we all do fade as a leaf; and our iniquities, like the wind, have taken us away.</a:t>
            </a:r>
          </a:p>
        </p:txBody>
      </p:sp>
    </p:spTree>
    <p:extLst>
      <p:ext uri="{BB962C8B-B14F-4D97-AF65-F5344CB8AC3E}">
        <p14:creationId xmlns:p14="http://schemas.microsoft.com/office/powerpoint/2010/main" val="2986545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1:12-13   But as many as received him, to them gave he power to become the sons of God, even to them that believe on his name:  13 Which were born, not of blood, nor of the will of the flesh, nor of the will of man, but of God.</a:t>
            </a:r>
          </a:p>
        </p:txBody>
      </p:sp>
    </p:spTree>
    <p:extLst>
      <p:ext uri="{BB962C8B-B14F-4D97-AF65-F5344CB8AC3E}">
        <p14:creationId xmlns:p14="http://schemas.microsoft.com/office/powerpoint/2010/main" val="1831213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“I am dressed in His righteousness alone, faultless to stand before the throne.”</a:t>
            </a:r>
          </a:p>
        </p:txBody>
      </p:sp>
    </p:spTree>
    <p:extLst>
      <p:ext uri="{BB962C8B-B14F-4D97-AF65-F5344CB8AC3E}">
        <p14:creationId xmlns:p14="http://schemas.microsoft.com/office/powerpoint/2010/main" val="282203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My hope is built on nothing less</a:t>
            </a:r>
          </a:p>
          <a:p>
            <a:pPr algn="just"/>
            <a:r>
              <a:rPr lang="en-US" sz="4400" b="1" dirty="0">
                <a:solidFill>
                  <a:prstClr val="white"/>
                </a:solidFill>
                <a:latin typeface="Georgia" panose="02040502050405020303" pitchFamily="18" charset="0"/>
              </a:rPr>
              <a:t>Than Jesus’ blood and righteousness;</a:t>
            </a:r>
          </a:p>
          <a:p>
            <a:pPr algn="just"/>
            <a:r>
              <a:rPr lang="en-US" sz="4400" b="1" dirty="0">
                <a:solidFill>
                  <a:prstClr val="white"/>
                </a:solidFill>
                <a:latin typeface="Georgia" panose="02040502050405020303" pitchFamily="18" charset="0"/>
              </a:rPr>
              <a:t>I dare not trust the sweetest frame,</a:t>
            </a:r>
          </a:p>
          <a:p>
            <a:pPr algn="just"/>
            <a:r>
              <a:rPr lang="en-US" sz="4400" b="1" dirty="0">
                <a:solidFill>
                  <a:prstClr val="white"/>
                </a:solidFill>
                <a:latin typeface="Georgia" panose="02040502050405020303" pitchFamily="18" charset="0"/>
              </a:rPr>
              <a:t>But wholly lean on Jesus’ name.</a:t>
            </a:r>
          </a:p>
          <a:p>
            <a:pPr algn="just"/>
            <a:r>
              <a:rPr lang="en-US" sz="4400" b="1" dirty="0">
                <a:solidFill>
                  <a:prstClr val="white"/>
                </a:solidFill>
                <a:latin typeface="Georgia" panose="02040502050405020303" pitchFamily="18" charset="0"/>
              </a:rPr>
              <a:t>On Christ, the solid Rock, I stand;</a:t>
            </a:r>
          </a:p>
          <a:p>
            <a:pPr algn="just"/>
            <a:r>
              <a:rPr lang="en-US" sz="4400" b="1" dirty="0">
                <a:solidFill>
                  <a:prstClr val="white"/>
                </a:solidFill>
                <a:latin typeface="Georgia" panose="02040502050405020303" pitchFamily="18" charset="0"/>
              </a:rPr>
              <a:t>All other ground is sinking sand.</a:t>
            </a:r>
          </a:p>
        </p:txBody>
      </p:sp>
    </p:spTree>
    <p:extLst>
      <p:ext uri="{BB962C8B-B14F-4D97-AF65-F5344CB8AC3E}">
        <p14:creationId xmlns:p14="http://schemas.microsoft.com/office/powerpoint/2010/main" val="2851406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 IS THE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GREAT DIVIDER</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
        <p:nvSpPr>
          <p:cNvPr id="5" name="Rectangle 4"/>
          <p:cNvSpPr/>
          <p:nvPr/>
        </p:nvSpPr>
        <p:spPr>
          <a:xfrm>
            <a:off x="433136" y="293884"/>
            <a:ext cx="11316560"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John 1:10-13   He was in the world, and the world was made by him, and the world knew him not.  11 He came unto his own, and his own received him not.  12 But as many as received him, to them gave he power to become the sons of God, even to them that believe on his name:  13 Which were born, not of blood, nor of the will of the flesh, nor of the will of man, but of God.</a:t>
            </a:r>
          </a:p>
        </p:txBody>
      </p:sp>
    </p:spTree>
    <p:extLst>
      <p:ext uri="{BB962C8B-B14F-4D97-AF65-F5344CB8AC3E}">
        <p14:creationId xmlns:p14="http://schemas.microsoft.com/office/powerpoint/2010/main" val="305250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3:3   Jesus answered and said unto him, Verily, verily, I say unto thee, Except a man be born again, he cannot see the kingdom of God.</a:t>
            </a:r>
          </a:p>
        </p:txBody>
      </p:sp>
    </p:spTree>
    <p:extLst>
      <p:ext uri="{BB962C8B-B14F-4D97-AF65-F5344CB8AC3E}">
        <p14:creationId xmlns:p14="http://schemas.microsoft.com/office/powerpoint/2010/main" val="93039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8:42-45   Jesus said unto them, If God were your Father, ye would love me: for I proceeded forth and came from God; neither came I of myself, but he sent me.  43 Why do ye not understand my speech? even because ye cannot hear my word.  44 Ye are of your father the devil, and the lusts of your father ye will do. He was a murderer from the beginning, and abode not in the truth, because there is no truth in him. When he </a:t>
            </a:r>
            <a:r>
              <a:rPr lang="en-US" sz="3200" b="1" dirty="0" err="1">
                <a:solidFill>
                  <a:prstClr val="white"/>
                </a:solidFill>
                <a:latin typeface="Georgia" panose="02040502050405020303" pitchFamily="18" charset="0"/>
              </a:rPr>
              <a:t>speaketh</a:t>
            </a:r>
            <a:r>
              <a:rPr lang="en-US" sz="3200" b="1" dirty="0">
                <a:solidFill>
                  <a:prstClr val="white"/>
                </a:solidFill>
                <a:latin typeface="Georgia" panose="02040502050405020303" pitchFamily="18" charset="0"/>
              </a:rPr>
              <a:t> a lie, he </a:t>
            </a:r>
            <a:r>
              <a:rPr lang="en-US" sz="3200" b="1" dirty="0" err="1">
                <a:solidFill>
                  <a:prstClr val="white"/>
                </a:solidFill>
                <a:latin typeface="Georgia" panose="02040502050405020303" pitchFamily="18" charset="0"/>
              </a:rPr>
              <a:t>speaketh</a:t>
            </a:r>
            <a:r>
              <a:rPr lang="en-US" sz="3200" b="1" dirty="0">
                <a:solidFill>
                  <a:prstClr val="white"/>
                </a:solidFill>
                <a:latin typeface="Georgia" panose="02040502050405020303" pitchFamily="18" charset="0"/>
              </a:rPr>
              <a:t> of his own: for he is a liar, and the father of it.  45 And because I tell you the truth, ye believe me not.</a:t>
            </a:r>
          </a:p>
        </p:txBody>
      </p:sp>
    </p:spTree>
    <p:extLst>
      <p:ext uri="{BB962C8B-B14F-4D97-AF65-F5344CB8AC3E}">
        <p14:creationId xmlns:p14="http://schemas.microsoft.com/office/powerpoint/2010/main" val="1560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3397764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Job 19:23-26   Oh that my words were now written! oh that they were printed in a book!  24 That they were graven with an iron pen and lead in the rock for ever!  25 For I know that my redeemer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and that he shall stand at the latter day upon the earth:  26 And though after my skin worms destroy this body, yet in my flesh shall I see God:</a:t>
            </a:r>
          </a:p>
        </p:txBody>
      </p:sp>
    </p:spTree>
    <p:extLst>
      <p:ext uri="{BB962C8B-B14F-4D97-AF65-F5344CB8AC3E}">
        <p14:creationId xmlns:p14="http://schemas.microsoft.com/office/powerpoint/2010/main" val="1347895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Timothy 1:12-14   For the which cause I also suffer these things: nevertheless I am not ashamed: for I know whom I have believed, and am persuaded that he is able to keep that which I have committed unto him against that day.  13 Hold fast the form of sound words, which thou hast heard of me, in faith and love which is in Christ Jesus.  14 That good thing which was committed unto thee keep by the Holy Ghost which </a:t>
            </a:r>
            <a:r>
              <a:rPr lang="en-US" sz="3600" b="1" dirty="0" err="1">
                <a:solidFill>
                  <a:prstClr val="white"/>
                </a:solidFill>
                <a:latin typeface="Georgia" panose="02040502050405020303" pitchFamily="18" charset="0"/>
              </a:rPr>
              <a:t>dwelleth</a:t>
            </a:r>
            <a:r>
              <a:rPr lang="en-US" sz="3600" b="1" dirty="0">
                <a:solidFill>
                  <a:prstClr val="white"/>
                </a:solidFill>
                <a:latin typeface="Georgia" panose="02040502050405020303" pitchFamily="18" charset="0"/>
              </a:rPr>
              <a:t> in us.</a:t>
            </a:r>
          </a:p>
        </p:txBody>
      </p:sp>
    </p:spTree>
    <p:extLst>
      <p:ext uri="{BB962C8B-B14F-4D97-AF65-F5344CB8AC3E}">
        <p14:creationId xmlns:p14="http://schemas.microsoft.com/office/powerpoint/2010/main" val="347052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a:solidFill>
                  <a:prstClr val="white"/>
                </a:solidFill>
                <a:latin typeface="Georgia" panose="02040502050405020303" pitchFamily="18" charset="0"/>
              </a:rPr>
              <a:t>“Blessed Assurance, Jesus is mine!</a:t>
            </a:r>
          </a:p>
          <a:p>
            <a:pPr algn="just"/>
            <a:r>
              <a:rPr lang="en-US" sz="4000" b="1" dirty="0">
                <a:solidFill>
                  <a:prstClr val="white"/>
                </a:solidFill>
                <a:latin typeface="Georgia" panose="02040502050405020303" pitchFamily="18" charset="0"/>
              </a:rPr>
              <a:t>O What a foretaste of glory divine!</a:t>
            </a:r>
          </a:p>
          <a:p>
            <a:pPr algn="just"/>
            <a:r>
              <a:rPr lang="en-US" sz="4000" b="1" dirty="0">
                <a:solidFill>
                  <a:prstClr val="white"/>
                </a:solidFill>
                <a:latin typeface="Georgia" panose="02040502050405020303" pitchFamily="18" charset="0"/>
              </a:rPr>
              <a:t>Heir of salvation, purchase of God,</a:t>
            </a:r>
          </a:p>
          <a:p>
            <a:pPr algn="just"/>
            <a:r>
              <a:rPr lang="en-US" sz="4000" b="1" dirty="0">
                <a:solidFill>
                  <a:prstClr val="white"/>
                </a:solidFill>
                <a:latin typeface="Georgia" panose="02040502050405020303" pitchFamily="18" charset="0"/>
              </a:rPr>
              <a:t>Born of His Spirit, washed in His blood.”</a:t>
            </a:r>
          </a:p>
        </p:txBody>
      </p:sp>
    </p:spTree>
    <p:extLst>
      <p:ext uri="{BB962C8B-B14F-4D97-AF65-F5344CB8AC3E}">
        <p14:creationId xmlns:p14="http://schemas.microsoft.com/office/powerpoint/2010/main" val="4157732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1016</Words>
  <Application>Microsoft Office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33</cp:revision>
  <dcterms:created xsi:type="dcterms:W3CDTF">2019-08-31T20:33:16Z</dcterms:created>
  <dcterms:modified xsi:type="dcterms:W3CDTF">2019-10-10T22:29:03Z</dcterms:modified>
</cp:coreProperties>
</file>