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 id="742" r:id="rId60"/>
    <p:sldId id="743" r:id="rId61"/>
    <p:sldId id="744" r:id="rId62"/>
    <p:sldId id="745" r:id="rId63"/>
    <p:sldId id="746" r:id="rId64"/>
    <p:sldId id="747" r:id="rId65"/>
    <p:sldId id="748" r:id="rId66"/>
    <p:sldId id="749" r:id="rId67"/>
    <p:sldId id="750" r:id="rId68"/>
    <p:sldId id="751" r:id="rId6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6" d="100"/>
          <a:sy n="116"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Timothy 3:1-5   This is a true saying, If a man desire the office of a bishop, he </a:t>
            </a:r>
            <a:r>
              <a:rPr lang="en-US" sz="3600" b="1" dirty="0" err="1">
                <a:solidFill>
                  <a:prstClr val="white"/>
                </a:solidFill>
                <a:latin typeface="Georgia" panose="02040502050405020303" pitchFamily="18" charset="0"/>
              </a:rPr>
              <a:t>desireth</a:t>
            </a:r>
            <a:r>
              <a:rPr lang="en-US" sz="3600" b="1" dirty="0">
                <a:solidFill>
                  <a:prstClr val="white"/>
                </a:solidFill>
                <a:latin typeface="Georgia" panose="02040502050405020303" pitchFamily="18" charset="0"/>
              </a:rPr>
              <a:t> a good work.  2 A bishop then must be blameless, the husband of one wife, vigilant, sober, of good </a:t>
            </a:r>
            <a:r>
              <a:rPr lang="en-US" sz="3600" b="1" dirty="0" err="1">
                <a:solidFill>
                  <a:prstClr val="white"/>
                </a:solidFill>
                <a:latin typeface="Georgia" panose="02040502050405020303" pitchFamily="18" charset="0"/>
              </a:rPr>
              <a:t>behaviour</a:t>
            </a:r>
            <a:r>
              <a:rPr lang="en-US" sz="3600" b="1" dirty="0">
                <a:solidFill>
                  <a:prstClr val="white"/>
                </a:solidFill>
                <a:latin typeface="Georgia" panose="02040502050405020303" pitchFamily="18" charset="0"/>
              </a:rPr>
              <a:t>, given to hospitality, apt to teach;  3 Not given to wine, no striker, not greedy of filthy lucre; but patient, not a brawler, not covetous;  4 One that </a:t>
            </a:r>
            <a:r>
              <a:rPr lang="en-US" sz="3600" b="1" dirty="0" err="1">
                <a:solidFill>
                  <a:prstClr val="white"/>
                </a:solidFill>
                <a:latin typeface="Georgia" panose="02040502050405020303" pitchFamily="18" charset="0"/>
              </a:rPr>
              <a:t>ruleth</a:t>
            </a:r>
            <a:r>
              <a:rPr lang="en-US" sz="3600" b="1" dirty="0">
                <a:solidFill>
                  <a:prstClr val="white"/>
                </a:solidFill>
                <a:latin typeface="Georgia" panose="02040502050405020303" pitchFamily="18" charset="0"/>
              </a:rPr>
              <a:t> well his own house, having his children in subjection with all gravity;  5 (For if a man know not how to rule his own house, how shall he take care of the church of God?)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19:2   Also, that the soul be without knowledge, it is not good; and he that </a:t>
            </a:r>
            <a:r>
              <a:rPr lang="en-US" sz="6600" b="1" dirty="0" err="1">
                <a:solidFill>
                  <a:prstClr val="white"/>
                </a:solidFill>
                <a:latin typeface="Georgia" panose="02040502050405020303" pitchFamily="18" charset="0"/>
              </a:rPr>
              <a:t>hasteth</a:t>
            </a:r>
            <a:r>
              <a:rPr lang="en-US" sz="6600" b="1" dirty="0">
                <a:solidFill>
                  <a:prstClr val="white"/>
                </a:solidFill>
                <a:latin typeface="Georgia" panose="02040502050405020303" pitchFamily="18" charset="0"/>
              </a:rPr>
              <a:t> with his feet </a:t>
            </a:r>
            <a:r>
              <a:rPr lang="en-US" sz="6600" b="1" dirty="0" err="1">
                <a:solidFill>
                  <a:prstClr val="white"/>
                </a:solidFill>
                <a:latin typeface="Georgia" panose="02040502050405020303" pitchFamily="18" charset="0"/>
              </a:rPr>
              <a:t>sinneth</a:t>
            </a:r>
            <a:r>
              <a:rPr lang="en-US" sz="6600" b="1" dirty="0">
                <a:solidFill>
                  <a:prstClr val="white"/>
                </a:solidFill>
                <a:latin typeface="Georgia" panose="02040502050405020303" pitchFamily="18" charset="0"/>
              </a:rPr>
              <a: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3:6   And when the woman saw that the tree was good for food, and that it was pleasant to the eyes, and a tree to be desired to make one wise, she took of the fruit thereof, and did eat, and gave also unto her husband with her; and he did eat.</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19:3   The foolishness of man perverteth his way: and his heart </a:t>
            </a:r>
            <a:r>
              <a:rPr lang="en-US" sz="6000" b="1" dirty="0" err="1">
                <a:solidFill>
                  <a:prstClr val="white"/>
                </a:solidFill>
                <a:latin typeface="Georgia" panose="02040502050405020303" pitchFamily="18" charset="0"/>
              </a:rPr>
              <a:t>fretteth</a:t>
            </a:r>
            <a:r>
              <a:rPr lang="en-US" sz="6000" b="1" dirty="0">
                <a:solidFill>
                  <a:prstClr val="white"/>
                </a:solidFill>
                <a:latin typeface="Georgia" panose="02040502050405020303" pitchFamily="18" charset="0"/>
              </a:rPr>
              <a:t> against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19:4   Wealth maketh many friends; but the poor is separated from his neighbour.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19:5   A false witness shall not be unpunished, and he that speaketh lies shall not escape.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Proverbs 6:16-19   These six things doth the LORD hate: yea, seven are an abomination unto him:  17 A proud look, a lying tongue, and hands that shed innocent blood,  18 An heart that deviseth wicked imaginations, feet that be swift in running to mischief,  19 A false witness that speaketh lies, and he that </a:t>
            </a:r>
            <a:r>
              <a:rPr lang="en-US" sz="4400" b="1" dirty="0" err="1">
                <a:solidFill>
                  <a:prstClr val="white"/>
                </a:solidFill>
                <a:latin typeface="Georgia" panose="02040502050405020303" pitchFamily="18" charset="0"/>
              </a:rPr>
              <a:t>soweth</a:t>
            </a:r>
            <a:r>
              <a:rPr lang="en-US" sz="4400" b="1" dirty="0">
                <a:solidFill>
                  <a:prstClr val="white"/>
                </a:solidFill>
                <a:latin typeface="Georgia" panose="02040502050405020303" pitchFamily="18" charset="0"/>
              </a:rPr>
              <a:t> discord among brethren.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12:19   Dearly beloved, avenge not yourselves, but rather give place unto wrath: for it is written, Vengeance is mine; I will repay, saith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32:35   To me belongeth vengeance, and recompence; their foot shall slide in due time: for the day of their calamity is at hand, and the things that shall come upon them make haste.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19:6-7   Many will intreat the favour of the prince: and every man is a friend to him that giveth gifts.  7 All the brethren of the poor do hate him: how much more do his friends go far from him? he </a:t>
            </a:r>
            <a:r>
              <a:rPr lang="en-US" sz="4800" b="1" dirty="0" err="1">
                <a:solidFill>
                  <a:prstClr val="white"/>
                </a:solidFill>
                <a:latin typeface="Georgia" panose="02040502050405020303" pitchFamily="18" charset="0"/>
              </a:rPr>
              <a:t>pursueth</a:t>
            </a:r>
            <a:r>
              <a:rPr lang="en-US" sz="4800" b="1" dirty="0">
                <a:solidFill>
                  <a:prstClr val="white"/>
                </a:solidFill>
                <a:latin typeface="Georgia" panose="02040502050405020303" pitchFamily="18" charset="0"/>
              </a:rPr>
              <a:t> them with words, yet they are wanting to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1482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69254"/>
            <a:ext cx="12192000" cy="3879524"/>
          </a:xfrm>
          <a:prstGeom prst="rect">
            <a:avLst/>
          </a:prstGeom>
        </p:spPr>
        <p:txBody>
          <a:bodyPr wrap="square">
            <a:spAutoFit/>
          </a:bodyPr>
          <a:lstStyle/>
          <a:p>
            <a:pPr algn="ctr">
              <a:lnSpc>
                <a:spcPct val="107000"/>
              </a:lnSpc>
            </a:pP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 Chapter 19</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19:12   The king's wrath is as the roaring of a lion; but his favour is as dew upon the grass.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29:26   Many seek the ruler's favour; but every man's judgment cometh from the LORD.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2:11   And when they were come into the house, they saw the young child with Mary his mother, and fell down, and worshipped him: and when they had opened their treasures, they presented unto him gifts; gold, and frankincense, and myrrh.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19:8   He that getteth wisdom loveth his own soul: he that keepeth understanding shall find good.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19:9   A false witness shall not be unpunished, and he that speaketh lies shall perish.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19:10   Delight is not seemly for a fool; much less for a servant to have rule over princes.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5:11-12   Woe unto them that rise up early in the morning, that they may follow strong drink; that continue until night, till wine inflame them!  12 And the harp, and the viol, the </a:t>
            </a:r>
            <a:r>
              <a:rPr lang="en-US" sz="4400" b="1" dirty="0" err="1">
                <a:solidFill>
                  <a:prstClr val="white"/>
                </a:solidFill>
                <a:latin typeface="Georgia" panose="02040502050405020303" pitchFamily="18" charset="0"/>
              </a:rPr>
              <a:t>tabret</a:t>
            </a:r>
            <a:r>
              <a:rPr lang="en-US" sz="4400" b="1" dirty="0">
                <a:solidFill>
                  <a:prstClr val="white"/>
                </a:solidFill>
                <a:latin typeface="Georgia" panose="02040502050405020303" pitchFamily="18" charset="0"/>
              </a:rPr>
              <a:t>, and pipe, and wine, are in their feasts: but they regard not the work of the LORD, neither consider the operation of his hands.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19:11   The discretion of a man </a:t>
            </a:r>
            <a:r>
              <a:rPr lang="en-US" sz="7200" b="1" dirty="0" err="1">
                <a:solidFill>
                  <a:prstClr val="white"/>
                </a:solidFill>
                <a:latin typeface="Georgia" panose="02040502050405020303" pitchFamily="18" charset="0"/>
              </a:rPr>
              <a:t>deferreth</a:t>
            </a:r>
            <a:r>
              <a:rPr lang="en-US" sz="7200" b="1" dirty="0">
                <a:solidFill>
                  <a:prstClr val="white"/>
                </a:solidFill>
                <a:latin typeface="Georgia" panose="02040502050405020303" pitchFamily="18" charset="0"/>
              </a:rPr>
              <a:t> his anger; and it is his glory to pass over a transgression.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18:21-22   Then came Peter to him, and said, Lord, how oft shall my brother sin against me, and I forgive him? till seven times?  22 Jesus saith unto him, I say not unto thee, Until seven times: but, Until seventy times seven.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Ephesians 4:32   And be ye kind one to another, tenderhearted, forgiving one another, even as God for Christ's sake hath forgiven you.</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19:1   Better is the poor that walketh in his integrity, than he that is perverse in his lips, and is a fool.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12:20-21   Therefore if thine enemy hunger, feed him; if he thirst, give him drink: for in so doing thou shalt heap coals of fire on his head.  21 Be not overcome of evil, but overcome evil with good.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19:12   The king's wrath is as the roaring of a lion; but his favour is as dew upon the grass.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19:13   A foolish son is the calamity of his father: and the contentions of a wife are a continual dropping.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27:15   A continual dropping in a very rainy day and a contentious woman are alike.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21:19   It is better to dwell in the wilderness, than with a contentious and an angry woman.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19:14   House and riches are the inheritance of fathers: and a prudent wife is from the LORD.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31:10   Who can find a virtuous woman? for her price is far above rubies.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Ephesians 5:23-25   For the husband is the head of the wife, even as Christ is the head of the church: and he is the saviour of the body.  24 Therefore as the church is subject unto Christ, so let the wives be to their own husbands in every thing.  25 Husbands, love your wives, even as Christ also loved the church, and gave himself for 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Colossians 3:19   Husbands, love your wives, and be not bitter against them.</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19:15   Slothfulness </a:t>
            </a:r>
            <a:r>
              <a:rPr lang="en-US" sz="7200" b="1" dirty="0" err="1">
                <a:solidFill>
                  <a:prstClr val="white"/>
                </a:solidFill>
                <a:latin typeface="Georgia" panose="02040502050405020303" pitchFamily="18" charset="0"/>
              </a:rPr>
              <a:t>casteth</a:t>
            </a:r>
            <a:r>
              <a:rPr lang="en-US" sz="7200" b="1" dirty="0">
                <a:solidFill>
                  <a:prstClr val="white"/>
                </a:solidFill>
                <a:latin typeface="Georgia" panose="02040502050405020303" pitchFamily="18" charset="0"/>
              </a:rPr>
              <a:t> into a deep sleep; and an idle soul shall suffer hunger.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11:13-15   Judge in yourselves: is it comely that a woman pray unto God uncovered?  14 Doth not even nature itself teach you, that, if a man have long hair, it is a shame unto him?  15 But if a woman have long hair, it is a glory to her: for her hair is given her for a covering.</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20:13   Love not sleep, lest thou come to poverty; open thine eyes, and thou shalt be satisfied with bread.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19:16   He that keepeth the commandment keepeth his own soul; but he that </a:t>
            </a:r>
            <a:r>
              <a:rPr lang="en-US" sz="6600" b="1" dirty="0" err="1">
                <a:solidFill>
                  <a:prstClr val="white"/>
                </a:solidFill>
                <a:latin typeface="Georgia" panose="02040502050405020303" pitchFamily="18" charset="0"/>
              </a:rPr>
              <a:t>despiseth</a:t>
            </a:r>
            <a:r>
              <a:rPr lang="en-US" sz="6600" b="1" dirty="0">
                <a:solidFill>
                  <a:prstClr val="white"/>
                </a:solidFill>
                <a:latin typeface="Georgia" panose="02040502050405020303" pitchFamily="18" charset="0"/>
              </a:rPr>
              <a:t> his ways shall die.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16:17   The highway of the upright is to depart from evil: he that keepeth his way </a:t>
            </a:r>
            <a:r>
              <a:rPr lang="en-US" sz="6600" b="1" dirty="0" err="1">
                <a:solidFill>
                  <a:prstClr val="white"/>
                </a:solidFill>
                <a:latin typeface="Georgia" panose="02040502050405020303" pitchFamily="18" charset="0"/>
              </a:rPr>
              <a:t>preserveth</a:t>
            </a:r>
            <a:r>
              <a:rPr lang="en-US" sz="6600" b="1" dirty="0">
                <a:solidFill>
                  <a:prstClr val="white"/>
                </a:solidFill>
                <a:latin typeface="Georgia" panose="02040502050405020303" pitchFamily="18" charset="0"/>
              </a:rPr>
              <a:t> his soul.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19:17   He that hath pity upon the poor </a:t>
            </a:r>
            <a:r>
              <a:rPr lang="en-US" sz="6600" b="1" dirty="0" err="1">
                <a:solidFill>
                  <a:prstClr val="white"/>
                </a:solidFill>
                <a:latin typeface="Georgia" panose="02040502050405020303" pitchFamily="18" charset="0"/>
              </a:rPr>
              <a:t>lendeth</a:t>
            </a:r>
            <a:r>
              <a:rPr lang="en-US" sz="6600" b="1" dirty="0">
                <a:solidFill>
                  <a:prstClr val="white"/>
                </a:solidFill>
                <a:latin typeface="Georgia" panose="02040502050405020303" pitchFamily="18" charset="0"/>
              </a:rPr>
              <a:t> unto the LORD; and that which he hath given will he pay him again.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11:25   The liberal soul shall be made fat: and he that </a:t>
            </a:r>
            <a:r>
              <a:rPr lang="en-US" sz="7200" b="1" dirty="0" err="1">
                <a:solidFill>
                  <a:prstClr val="white"/>
                </a:solidFill>
                <a:latin typeface="Georgia" panose="02040502050405020303" pitchFamily="18" charset="0"/>
              </a:rPr>
              <a:t>watereth</a:t>
            </a:r>
            <a:r>
              <a:rPr lang="en-US" sz="7200" b="1" dirty="0">
                <a:solidFill>
                  <a:prstClr val="white"/>
                </a:solidFill>
                <a:latin typeface="Georgia" panose="02040502050405020303" pitchFamily="18" charset="0"/>
              </a:rPr>
              <a:t> shall be watered also himself.</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26057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9352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19:18   Chasten thy son while there is hope, and let not thy soul spare for his crying.</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56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12:7-8   If ye endure chastening, God dealeth with you as with sons; for what son is he whom the father chasteneth not?  8 But if ye be without chastisement, whereof all are partakers, then are ye bastards, and not sons.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7666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13:24   He that spareth his rod hateth his son: but he that loveth him chasteneth him betimes.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0566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19:19   A man of great wrath shall suffer punishment: for if thou deliver him, yet thou must do it again.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77219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22:24-25   Make no friendship with an angry man; and with a furious man thou shalt not go:  25 Lest thou learn his ways, and get a snare to thy soul.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029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28:42   And thou shalt make them linen breeches to cover their nakedness; from the loins even unto the thighs they shall reach: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7200" b="1" dirty="0">
                <a:solidFill>
                  <a:prstClr val="white"/>
                </a:solidFill>
                <a:latin typeface="Georgia" panose="02040502050405020303" pitchFamily="18" charset="0"/>
              </a:rPr>
              <a:t>Proverbs 19:20   Hear counsel, and receive instruction, that thou mayest be wise in thy latter end.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5896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19:21   There are many devices in a man's heart; nevertheless the counsel of the LORD, that shall stand.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82025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63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Revelation 20:15   And whosoever was not found written in the book of life was cast into the lake of fire.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1193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19:22   The desire of a man is his kindness: and a poor man is better than a liar.</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6099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19:23   The fear of the LORD </a:t>
            </a:r>
            <a:r>
              <a:rPr lang="en-US" sz="6600" b="1" dirty="0" err="1">
                <a:solidFill>
                  <a:prstClr val="white"/>
                </a:solidFill>
                <a:latin typeface="Georgia" panose="02040502050405020303" pitchFamily="18" charset="0"/>
              </a:rPr>
              <a:t>tendeth</a:t>
            </a:r>
            <a:r>
              <a:rPr lang="en-US" sz="6600" b="1" dirty="0">
                <a:solidFill>
                  <a:prstClr val="white"/>
                </a:solidFill>
                <a:latin typeface="Georgia" panose="02040502050405020303" pitchFamily="18" charset="0"/>
              </a:rPr>
              <a:t> to life: and he that hath it shall abide satisfied; he shall not be visited with evil.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97822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19:24   A slothful man </a:t>
            </a:r>
            <a:r>
              <a:rPr lang="en-US" sz="6600" b="1" dirty="0" err="1">
                <a:solidFill>
                  <a:prstClr val="white"/>
                </a:solidFill>
                <a:latin typeface="Georgia" panose="02040502050405020303" pitchFamily="18" charset="0"/>
              </a:rPr>
              <a:t>hideth</a:t>
            </a:r>
            <a:r>
              <a:rPr lang="en-US" sz="6600" b="1" dirty="0">
                <a:solidFill>
                  <a:prstClr val="white"/>
                </a:solidFill>
                <a:latin typeface="Georgia" panose="02040502050405020303" pitchFamily="18" charset="0"/>
              </a:rPr>
              <a:t> his hand in his bosom, and will not so much as bring it to his mouth again.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3685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147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26:14-16   As the door turneth upon his hinges, so doth the slothful upon his bed.  15 The slothful </a:t>
            </a:r>
            <a:r>
              <a:rPr lang="en-US" sz="4800" b="1" dirty="0" err="1">
                <a:solidFill>
                  <a:prstClr val="white"/>
                </a:solidFill>
                <a:latin typeface="Georgia" panose="02040502050405020303" pitchFamily="18" charset="0"/>
              </a:rPr>
              <a:t>hideth</a:t>
            </a:r>
            <a:r>
              <a:rPr lang="en-US" sz="4800" b="1" dirty="0">
                <a:solidFill>
                  <a:prstClr val="white"/>
                </a:solidFill>
                <a:latin typeface="Georgia" panose="02040502050405020303" pitchFamily="18" charset="0"/>
              </a:rPr>
              <a:t> his hand in his bosom; it </a:t>
            </a:r>
            <a:r>
              <a:rPr lang="en-US" sz="4800" b="1" dirty="0" err="1">
                <a:solidFill>
                  <a:prstClr val="white"/>
                </a:solidFill>
                <a:latin typeface="Georgia" panose="02040502050405020303" pitchFamily="18" charset="0"/>
              </a:rPr>
              <a:t>grieveth</a:t>
            </a:r>
            <a:r>
              <a:rPr lang="en-US" sz="4800" b="1" dirty="0">
                <a:solidFill>
                  <a:prstClr val="white"/>
                </a:solidFill>
                <a:latin typeface="Georgia" panose="02040502050405020303" pitchFamily="18" charset="0"/>
              </a:rPr>
              <a:t> him to bring it again to his mouth.  16 The sluggard is wiser in his own conceit than seven men that can render a reason.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78494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19:25   Smite a scorner, and the simple will beware: and reprove one that hath understanding, and he will understand knowledge.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88544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21:11   When the scorner is punished, the simple is made wise: and when the wise is instructed, he receiveth knowledge.</a:t>
            </a:r>
          </a:p>
        </p:txBody>
      </p:sp>
    </p:spTree>
    <p:extLst>
      <p:ext uri="{BB962C8B-B14F-4D97-AF65-F5344CB8AC3E}">
        <p14:creationId xmlns:p14="http://schemas.microsoft.com/office/powerpoint/2010/main" val="2931785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19:26   He that wasteth his father, and chaseth away his mother, is a son that causeth shame, and bringeth reproach.</a:t>
            </a:r>
          </a:p>
        </p:txBody>
      </p:sp>
    </p:spTree>
    <p:extLst>
      <p:ext uri="{BB962C8B-B14F-4D97-AF65-F5344CB8AC3E}">
        <p14:creationId xmlns:p14="http://schemas.microsoft.com/office/powerpoint/2010/main" val="290230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47:3   Thy nakedness shall be uncovered, yea, thy shame shall be seen: I will take vengeance, and I will not meet thee as a man.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19:27   Cease, my son, to hear the instruction that causeth to err from the words of knowledge.</a:t>
            </a:r>
          </a:p>
        </p:txBody>
      </p:sp>
    </p:spTree>
    <p:extLst>
      <p:ext uri="{BB962C8B-B14F-4D97-AF65-F5344CB8AC3E}">
        <p14:creationId xmlns:p14="http://schemas.microsoft.com/office/powerpoint/2010/main" val="1372049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2:31   He seeing this before spake of the resurrection of Christ, that his soul was not left in hell, neither his flesh did see corruption.</a:t>
            </a:r>
          </a:p>
        </p:txBody>
      </p:sp>
    </p:spTree>
    <p:extLst>
      <p:ext uri="{BB962C8B-B14F-4D97-AF65-F5344CB8AC3E}">
        <p14:creationId xmlns:p14="http://schemas.microsoft.com/office/powerpoint/2010/main" val="3117397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19:28   An ungodly witness </a:t>
            </a:r>
            <a:r>
              <a:rPr lang="en-US" sz="7200" b="1" dirty="0" err="1">
                <a:solidFill>
                  <a:prstClr val="white"/>
                </a:solidFill>
                <a:latin typeface="Georgia" panose="02040502050405020303" pitchFamily="18" charset="0"/>
              </a:rPr>
              <a:t>scorneth</a:t>
            </a:r>
            <a:r>
              <a:rPr lang="en-US" sz="7200" b="1" dirty="0">
                <a:solidFill>
                  <a:prstClr val="white"/>
                </a:solidFill>
                <a:latin typeface="Georgia" panose="02040502050405020303" pitchFamily="18" charset="0"/>
              </a:rPr>
              <a:t> judgment: and the mouth of the wicked </a:t>
            </a:r>
            <a:r>
              <a:rPr lang="en-US" sz="7200" b="1" dirty="0" err="1">
                <a:solidFill>
                  <a:prstClr val="white"/>
                </a:solidFill>
                <a:latin typeface="Georgia" panose="02040502050405020303" pitchFamily="18" charset="0"/>
              </a:rPr>
              <a:t>devoureth</a:t>
            </a:r>
            <a:r>
              <a:rPr lang="en-US" sz="7200" b="1" dirty="0">
                <a:solidFill>
                  <a:prstClr val="white"/>
                </a:solidFill>
                <a:latin typeface="Georgia" panose="02040502050405020303" pitchFamily="18" charset="0"/>
              </a:rPr>
              <a:t> iniquity.</a:t>
            </a:r>
          </a:p>
        </p:txBody>
      </p:sp>
    </p:spTree>
    <p:extLst>
      <p:ext uri="{BB962C8B-B14F-4D97-AF65-F5344CB8AC3E}">
        <p14:creationId xmlns:p14="http://schemas.microsoft.com/office/powerpoint/2010/main" val="779042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21:16   And he that </a:t>
            </a:r>
            <a:r>
              <a:rPr lang="en-US" sz="6600" b="1" dirty="0" err="1">
                <a:solidFill>
                  <a:prstClr val="white"/>
                </a:solidFill>
                <a:latin typeface="Georgia" panose="02040502050405020303" pitchFamily="18" charset="0"/>
              </a:rPr>
              <a:t>stealeth</a:t>
            </a:r>
            <a:r>
              <a:rPr lang="en-US" sz="6600" b="1" dirty="0">
                <a:solidFill>
                  <a:prstClr val="white"/>
                </a:solidFill>
                <a:latin typeface="Georgia" panose="02040502050405020303" pitchFamily="18" charset="0"/>
              </a:rPr>
              <a:t> a man, and selleth him, or if he be found in his hand, he shall surely be put to death.</a:t>
            </a:r>
          </a:p>
        </p:txBody>
      </p:sp>
    </p:spTree>
    <p:extLst>
      <p:ext uri="{BB962C8B-B14F-4D97-AF65-F5344CB8AC3E}">
        <p14:creationId xmlns:p14="http://schemas.microsoft.com/office/powerpoint/2010/main" val="13010836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tabLst>
                <a:tab pos="346075" algn="l"/>
              </a:tabLst>
            </a:pPr>
            <a:r>
              <a:rPr lang="en-US" sz="8000" b="1" dirty="0">
                <a:solidFill>
                  <a:prstClr val="white"/>
                </a:solidFill>
                <a:latin typeface="Georgia" panose="02040502050405020303" pitchFamily="18" charset="0"/>
              </a:rPr>
              <a:t>Proverbs 19:29   Judgments are prepared for scorners, and stripes for the back of fools.</a:t>
            </a:r>
          </a:p>
        </p:txBody>
      </p:sp>
    </p:spTree>
    <p:extLst>
      <p:ext uri="{BB962C8B-B14F-4D97-AF65-F5344CB8AC3E}">
        <p14:creationId xmlns:p14="http://schemas.microsoft.com/office/powerpoint/2010/main" val="857279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7:22   He goeth after her straightway, as an ox goeth to the slaughter, or as a fool to the correction of the stocks;</a:t>
            </a:r>
          </a:p>
        </p:txBody>
      </p:sp>
    </p:spTree>
    <p:extLst>
      <p:ext uri="{BB962C8B-B14F-4D97-AF65-F5344CB8AC3E}">
        <p14:creationId xmlns:p14="http://schemas.microsoft.com/office/powerpoint/2010/main" val="3409332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Deuteronomy 25:1-3   If there be a controversy between men, and they come unto judgment, that the judges may judge them; then they shall justify the righteous, and condemn the wicked.  2 And it shall be, if the wicked man be worthy to be beaten, that the judge shall cause him to lie down, and to be beaten before his face, according to his fault, by a certain number.  3 Forty stripes he may give him, and not exceed: lest, if he should exceed, and beat him above these with many stripes, then thy brother should seem vile unto thee.</a:t>
            </a:r>
          </a:p>
        </p:txBody>
      </p:sp>
    </p:spTree>
    <p:extLst>
      <p:ext uri="{BB962C8B-B14F-4D97-AF65-F5344CB8AC3E}">
        <p14:creationId xmlns:p14="http://schemas.microsoft.com/office/powerpoint/2010/main" val="4158746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12:47   And that servant, which knew his lord's will, and prepared not himself, neither did according to his will, shall be beaten with many stripes.</a:t>
            </a:r>
          </a:p>
        </p:txBody>
      </p:sp>
    </p:spTree>
    <p:extLst>
      <p:ext uri="{BB962C8B-B14F-4D97-AF65-F5344CB8AC3E}">
        <p14:creationId xmlns:p14="http://schemas.microsoft.com/office/powerpoint/2010/main" val="3052905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20:30   The blueness of a wound </a:t>
            </a:r>
            <a:r>
              <a:rPr lang="en-US" sz="6600" b="1" dirty="0" err="1">
                <a:solidFill>
                  <a:prstClr val="white"/>
                </a:solidFill>
                <a:latin typeface="Georgia" panose="02040502050405020303" pitchFamily="18" charset="0"/>
              </a:rPr>
              <a:t>cleanseth</a:t>
            </a:r>
            <a:r>
              <a:rPr lang="en-US" sz="6600" b="1" dirty="0">
                <a:solidFill>
                  <a:prstClr val="white"/>
                </a:solidFill>
                <a:latin typeface="Georgia" panose="02040502050405020303" pitchFamily="18" charset="0"/>
              </a:rPr>
              <a:t> away evil: so do stripes the inward parts of the belly.</a:t>
            </a:r>
          </a:p>
        </p:txBody>
      </p:sp>
    </p:spTree>
    <p:extLst>
      <p:ext uri="{BB962C8B-B14F-4D97-AF65-F5344CB8AC3E}">
        <p14:creationId xmlns:p14="http://schemas.microsoft.com/office/powerpoint/2010/main" val="196015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Hosea 9:15   All their wickedness is in Gilgal: for there I hated them: for the wickedness of their doings I will drive them out of mine house, I will love them no more: all their princes are </a:t>
            </a:r>
            <a:r>
              <a:rPr lang="en-US" sz="5400" b="1" dirty="0" err="1">
                <a:solidFill>
                  <a:prstClr val="white"/>
                </a:solidFill>
                <a:latin typeface="Georgia" panose="02040502050405020303" pitchFamily="18" charset="0"/>
              </a:rPr>
              <a:t>revolters</a:t>
            </a:r>
            <a:r>
              <a:rPr lang="en-US" sz="5400" b="1" dirty="0">
                <a:solidFill>
                  <a:prstClr val="white"/>
                </a:solidFill>
                <a:latin typeface="Georgia" panose="02040502050405020303" pitchFamily="18" charset="0"/>
              </a:rPr>
              <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494085"/>
          </a:xfrm>
          <a:prstGeom prst="rect">
            <a:avLst/>
          </a:prstGeom>
        </p:spPr>
        <p:txBody>
          <a:bodyPr wrap="square">
            <a:spAutoFit/>
          </a:bodyPr>
          <a:lstStyle/>
          <a:p>
            <a:pPr algn="just"/>
            <a:r>
              <a:rPr lang="en-US" sz="5100" b="1" dirty="0">
                <a:solidFill>
                  <a:prstClr val="white"/>
                </a:solidFill>
                <a:latin typeface="Georgia" panose="02040502050405020303" pitchFamily="18" charset="0"/>
              </a:rPr>
              <a:t>Hosea 4:6   My people are destroyed for lack of knowledge: because thou hast rejected knowledge, I will also reject thee, that thou shalt be no priest to me: seeing thou hast forgotten the law of thy God, I will also forget thy children.</a:t>
            </a:r>
            <a:endParaRPr lang="en-US" sz="5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Zechariah 11:8   Three shepherds also I cut off in one month; and my soul </a:t>
            </a:r>
            <a:r>
              <a:rPr lang="en-US" sz="6600" b="1" dirty="0" err="1">
                <a:solidFill>
                  <a:prstClr val="white"/>
                </a:solidFill>
                <a:latin typeface="Georgia" panose="02040502050405020303" pitchFamily="18" charset="0"/>
              </a:rPr>
              <a:t>lothed</a:t>
            </a:r>
            <a:r>
              <a:rPr lang="en-US" sz="6600" b="1" dirty="0">
                <a:solidFill>
                  <a:prstClr val="white"/>
                </a:solidFill>
                <a:latin typeface="Georgia" panose="02040502050405020303" pitchFamily="18" charset="0"/>
              </a:rPr>
              <a:t> them, and their soul also abhorred 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93852</TotalTime>
  <Words>2428</Words>
  <Application>Microsoft Office PowerPoint</Application>
  <PresentationFormat>Widescreen</PresentationFormat>
  <Paragraphs>134</Paragraphs>
  <Slides>68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608</cp:revision>
  <cp:lastPrinted>2020-01-28T17:57:24Z</cp:lastPrinted>
  <dcterms:created xsi:type="dcterms:W3CDTF">2019-08-31T20:33:16Z</dcterms:created>
  <dcterms:modified xsi:type="dcterms:W3CDTF">2022-01-05T18:04:37Z</dcterms:modified>
</cp:coreProperties>
</file>