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2"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32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7:9   After this I beheld, and, lo, a great multitude, which no man could number, of all nations, and </a:t>
            </a:r>
            <a:r>
              <a:rPr lang="en-US" sz="4800" b="1" dirty="0" err="1">
                <a:solidFill>
                  <a:prstClr val="white"/>
                </a:solidFill>
                <a:latin typeface="Georgia" panose="02040502050405020303" pitchFamily="18" charset="0"/>
              </a:rPr>
              <a:t>kindreds</a:t>
            </a:r>
            <a:r>
              <a:rPr lang="en-US" sz="4800" b="1" dirty="0">
                <a:solidFill>
                  <a:prstClr val="white"/>
                </a:solidFill>
                <a:latin typeface="Georgia" panose="02040502050405020303" pitchFamily="18" charset="0"/>
              </a:rPr>
              <a:t>, and people, and tongues, stood before the throne, and before the Lamb, clothed with white robes, and palms in their hands;</a:t>
            </a:r>
          </a:p>
        </p:txBody>
      </p:sp>
    </p:spTree>
    <p:extLst>
      <p:ext uri="{BB962C8B-B14F-4D97-AF65-F5344CB8AC3E}">
        <p14:creationId xmlns:p14="http://schemas.microsoft.com/office/powerpoint/2010/main" val="130473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7:13   And one of the elders answered, saying unto me, What are these which are arrayed in white robes? and whence came they?</a:t>
            </a:r>
          </a:p>
        </p:txBody>
      </p:sp>
    </p:spTree>
    <p:extLst>
      <p:ext uri="{BB962C8B-B14F-4D97-AF65-F5344CB8AC3E}">
        <p14:creationId xmlns:p14="http://schemas.microsoft.com/office/powerpoint/2010/main" val="642990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7:14   And I said unto him, Sir, thou </a:t>
            </a:r>
            <a:r>
              <a:rPr lang="en-US" sz="4800" b="1" dirty="0" err="1">
                <a:solidFill>
                  <a:prstClr val="white"/>
                </a:solidFill>
                <a:latin typeface="Georgia" panose="02040502050405020303" pitchFamily="18" charset="0"/>
              </a:rPr>
              <a:t>knowest</a:t>
            </a:r>
            <a:r>
              <a:rPr lang="en-US" sz="4800" b="1" dirty="0">
                <a:solidFill>
                  <a:prstClr val="white"/>
                </a:solidFill>
                <a:latin typeface="Georgia" panose="02040502050405020303" pitchFamily="18" charset="0"/>
              </a:rPr>
              <a:t>. And he said to me, These are they which came out of great tribulation, and have washed their robes, and made them white in the blood of the Lamb.</a:t>
            </a:r>
          </a:p>
        </p:txBody>
      </p:sp>
    </p:spTree>
    <p:extLst>
      <p:ext uri="{BB962C8B-B14F-4D97-AF65-F5344CB8AC3E}">
        <p14:creationId xmlns:p14="http://schemas.microsoft.com/office/powerpoint/2010/main" val="1399724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14:14-16   And I looked, and behold a white cloud, and upon the cloud one sat like unto the Son of man, having on his head a golden crown, and in his hand a sharp sickle.  15 And another angel came out of the temple, crying with a loud voice to him that sat on the cloud, Thrust in thy sickle, and reap: for the time is come for thee to reap; for the harvest of the earth is ripe.  16 And he that sat on the cloud thrust in his sickle on the earth; and the earth was reaped.</a:t>
            </a:r>
          </a:p>
        </p:txBody>
      </p:sp>
    </p:spTree>
    <p:extLst>
      <p:ext uri="{BB962C8B-B14F-4D97-AF65-F5344CB8AC3E}">
        <p14:creationId xmlns:p14="http://schemas.microsoft.com/office/powerpoint/2010/main" val="415142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13:30   Let both grow together until the harvest: and in the time of harvest I will say to the reapers, Gather ye together first the tares, and bind them in bundles to burn them: but gather the wheat into my barn.</a:t>
            </a:r>
          </a:p>
        </p:txBody>
      </p:sp>
    </p:spTree>
    <p:extLst>
      <p:ext uri="{BB962C8B-B14F-4D97-AF65-F5344CB8AC3E}">
        <p14:creationId xmlns:p14="http://schemas.microsoft.com/office/powerpoint/2010/main" val="3312100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4:2   And immediately I was in the spirit: and, behold, a throne was set in heaven, and one sat on the throne.</a:t>
            </a: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4:3   And he that sat was to look upon like a jasper and a sardine stone: and there was a rainbow round about the throne, in sight like unto an emerald.</a:t>
            </a:r>
          </a:p>
        </p:txBody>
      </p:sp>
    </p:spTree>
    <p:extLst>
      <p:ext uri="{BB962C8B-B14F-4D97-AF65-F5344CB8AC3E}">
        <p14:creationId xmlns:p14="http://schemas.microsoft.com/office/powerpoint/2010/main" val="3989729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4:4   And round about the throne were four and twenty seats: and upon the seats I saw four and twenty elders sitting, clothed in white raiment; and they had on their heads crowns of gold.</a:t>
            </a:r>
          </a:p>
        </p:txBody>
      </p:sp>
    </p:spTree>
    <p:extLst>
      <p:ext uri="{BB962C8B-B14F-4D97-AF65-F5344CB8AC3E}">
        <p14:creationId xmlns:p14="http://schemas.microsoft.com/office/powerpoint/2010/main" val="2422215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42876"/>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1:5-6   For this cause left I thee in Crete, that thou </a:t>
            </a:r>
            <a:r>
              <a:rPr lang="en-US" sz="4800" b="1" dirty="0" err="1">
                <a:solidFill>
                  <a:prstClr val="white"/>
                </a:solidFill>
                <a:latin typeface="Georgia" panose="02040502050405020303" pitchFamily="18" charset="0"/>
              </a:rPr>
              <a:t>shouldest</a:t>
            </a:r>
            <a:r>
              <a:rPr lang="en-US" sz="4800" b="1" dirty="0">
                <a:solidFill>
                  <a:prstClr val="white"/>
                </a:solidFill>
                <a:latin typeface="Georgia" panose="02040502050405020303" pitchFamily="18" charset="0"/>
              </a:rPr>
              <a:t> set in order the things that are wanting, and ordain elders in every city, as I had appointed thee:  6 If any be blameless, the husband of one wife, having faithful children not accused of riot or unruly.</a:t>
            </a:r>
          </a:p>
        </p:txBody>
      </p:sp>
    </p:spTree>
    <p:extLst>
      <p:ext uri="{BB962C8B-B14F-4D97-AF65-F5344CB8AC3E}">
        <p14:creationId xmlns:p14="http://schemas.microsoft.com/office/powerpoint/2010/main" val="3641509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Revelation 6:9-11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  11 And white robes were given unto every one of them; and it was said unto them, that they should rest yet for a little season, until their </a:t>
            </a:r>
            <a:r>
              <a:rPr lang="en-US" sz="3200" b="1" dirty="0" err="1">
                <a:solidFill>
                  <a:prstClr val="white"/>
                </a:solidFill>
                <a:latin typeface="Georgia" panose="02040502050405020303" pitchFamily="18" charset="0"/>
              </a:rPr>
              <a:t>fellowservants</a:t>
            </a:r>
            <a:r>
              <a:rPr lang="en-US" sz="3200" b="1" dirty="0">
                <a:solidFill>
                  <a:prstClr val="white"/>
                </a:solidFill>
                <a:latin typeface="Georgia" panose="02040502050405020303" pitchFamily="18" charset="0"/>
              </a:rPr>
              <a:t> also and their brethren, that should be killed as they were, should be fulfilled.</a:t>
            </a:r>
          </a:p>
        </p:txBody>
      </p:sp>
    </p:spTree>
    <p:extLst>
      <p:ext uri="{BB962C8B-B14F-4D97-AF65-F5344CB8AC3E}">
        <p14:creationId xmlns:p14="http://schemas.microsoft.com/office/powerpoint/2010/main" val="1160486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 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4:5   And out of the throne proceeded </a:t>
            </a:r>
            <a:r>
              <a:rPr lang="en-US" sz="4800" b="1" dirty="0" err="1">
                <a:solidFill>
                  <a:prstClr val="white"/>
                </a:solidFill>
                <a:latin typeface="Georgia" panose="02040502050405020303" pitchFamily="18" charset="0"/>
              </a:rPr>
              <a:t>lightnings</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thunderings</a:t>
            </a:r>
            <a:r>
              <a:rPr lang="en-US" sz="4800" b="1" dirty="0">
                <a:solidFill>
                  <a:prstClr val="white"/>
                </a:solidFill>
                <a:latin typeface="Georgia" panose="02040502050405020303" pitchFamily="18" charset="0"/>
              </a:rPr>
              <a:t> and voices: and there were seven lamps of fire burning before the throne, which are the seven Spirits of God.</a:t>
            </a:r>
          </a:p>
        </p:txBody>
      </p:sp>
    </p:spTree>
    <p:extLst>
      <p:ext uri="{BB962C8B-B14F-4D97-AF65-F5344CB8AC3E}">
        <p14:creationId xmlns:p14="http://schemas.microsoft.com/office/powerpoint/2010/main" val="188861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11:1-2   And there shall come forth a rod out of the stem of Jesse, and a Branch shall grow out of his roots:  2 And the spirit of the LORD shall rest upon him, the spirit of wisdom and understanding, the spirit of counsel and might, the spirit of knowledge and of the fear of the LORD;</a:t>
            </a:r>
          </a:p>
        </p:txBody>
      </p:sp>
    </p:spTree>
    <p:extLst>
      <p:ext uri="{BB962C8B-B14F-4D97-AF65-F5344CB8AC3E}">
        <p14:creationId xmlns:p14="http://schemas.microsoft.com/office/powerpoint/2010/main" val="1074710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4:6   And before the throne there was a sea of glass like unto crystal: and in the midst of the throne, and round about the throne, were four beasts full of eyes before and behind.</a:t>
            </a:r>
          </a:p>
        </p:txBody>
      </p:sp>
    </p:spTree>
    <p:extLst>
      <p:ext uri="{BB962C8B-B14F-4D97-AF65-F5344CB8AC3E}">
        <p14:creationId xmlns:p14="http://schemas.microsoft.com/office/powerpoint/2010/main" val="2993583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4:7   And the first beast was like a lion, and the second beast like a calf, and the third beast had a face as a man, and the fourth beast was like a flying eagle.</a:t>
            </a:r>
          </a:p>
        </p:txBody>
      </p:sp>
    </p:spTree>
    <p:extLst>
      <p:ext uri="{BB962C8B-B14F-4D97-AF65-F5344CB8AC3E}">
        <p14:creationId xmlns:p14="http://schemas.microsoft.com/office/powerpoint/2010/main" val="310503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4:8   And the four beasts had each of them six wings about him; and they were full of eyes within: and they rest not day and night, saying, Holy, holy, holy, Lord God Almighty, which was, and is, and is to come.</a:t>
            </a:r>
          </a:p>
        </p:txBody>
      </p:sp>
    </p:spTree>
    <p:extLst>
      <p:ext uri="{BB962C8B-B14F-4D97-AF65-F5344CB8AC3E}">
        <p14:creationId xmlns:p14="http://schemas.microsoft.com/office/powerpoint/2010/main" val="3567400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7:17   I will praise the LORD according to his righteousness: and will sing praise to the name of the LORD most high.</a:t>
            </a:r>
          </a:p>
        </p:txBody>
      </p:sp>
    </p:spTree>
    <p:extLst>
      <p:ext uri="{BB962C8B-B14F-4D97-AF65-F5344CB8AC3E}">
        <p14:creationId xmlns:p14="http://schemas.microsoft.com/office/powerpoint/2010/main" val="3977586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1:5-8   Also out of the midst thereof came the likeness of four living creatures. And this was their appearance; they had the likeness of a man.  6 And every one had four faces, and every one had four wings.  7 And their feet were straight feet; and the sole of their feet was like the sole of a calf's foot: and they sparkled like the </a:t>
            </a:r>
            <a:r>
              <a:rPr lang="en-US" sz="3600" b="1" dirty="0" err="1">
                <a:solidFill>
                  <a:prstClr val="white"/>
                </a:solidFill>
                <a:latin typeface="Georgia" panose="02040502050405020303" pitchFamily="18" charset="0"/>
              </a:rPr>
              <a:t>colour</a:t>
            </a:r>
            <a:r>
              <a:rPr lang="en-US" sz="3600" b="1" dirty="0">
                <a:solidFill>
                  <a:prstClr val="white"/>
                </a:solidFill>
                <a:latin typeface="Georgia" panose="02040502050405020303" pitchFamily="18" charset="0"/>
              </a:rPr>
              <a:t> of burnished brass.  8 And they had the hands of a man under their wings on their four sides; and they four had their faces and their wings.</a:t>
            </a:r>
          </a:p>
        </p:txBody>
      </p:sp>
    </p:spTree>
    <p:extLst>
      <p:ext uri="{BB962C8B-B14F-4D97-AF65-F5344CB8AC3E}">
        <p14:creationId xmlns:p14="http://schemas.microsoft.com/office/powerpoint/2010/main" val="2934131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1:10   As for the likeness of their faces, they four had the face of a man, and the face of a lion, on the right side: and they four had the face of an ox on the left side; they four also had the face of an eagle.</a:t>
            </a:r>
          </a:p>
        </p:txBody>
      </p:sp>
    </p:spTree>
    <p:extLst>
      <p:ext uri="{BB962C8B-B14F-4D97-AF65-F5344CB8AC3E}">
        <p14:creationId xmlns:p14="http://schemas.microsoft.com/office/powerpoint/2010/main" val="483271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10:8   And there appeared in the </a:t>
            </a:r>
            <a:r>
              <a:rPr lang="en-US" sz="4800" b="1" dirty="0" err="1">
                <a:solidFill>
                  <a:prstClr val="white"/>
                </a:solidFill>
                <a:latin typeface="Georgia" panose="02040502050405020303" pitchFamily="18" charset="0"/>
              </a:rPr>
              <a:t>cherubims</a:t>
            </a:r>
            <a:r>
              <a:rPr lang="en-US" sz="4800" b="1" dirty="0">
                <a:solidFill>
                  <a:prstClr val="white"/>
                </a:solidFill>
                <a:latin typeface="Georgia" panose="02040502050405020303" pitchFamily="18" charset="0"/>
              </a:rPr>
              <a:t> the form of a man's hand under their wings.</a:t>
            </a:r>
          </a:p>
        </p:txBody>
      </p:sp>
    </p:spTree>
    <p:extLst>
      <p:ext uri="{BB962C8B-B14F-4D97-AF65-F5344CB8AC3E}">
        <p14:creationId xmlns:p14="http://schemas.microsoft.com/office/powerpoint/2010/main" val="134303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10:14-15   And every one had four faces: the first face was the face of a cherub, and the second face was the face of a man, and the third the face of a lion, and the fourth the face of an eagle.  15 And the </a:t>
            </a:r>
            <a:r>
              <a:rPr lang="en-US" sz="4400" b="1" dirty="0" err="1">
                <a:solidFill>
                  <a:prstClr val="white"/>
                </a:solidFill>
                <a:latin typeface="Georgia" panose="02040502050405020303" pitchFamily="18" charset="0"/>
              </a:rPr>
              <a:t>cherubims</a:t>
            </a:r>
            <a:r>
              <a:rPr lang="en-US" sz="4400" b="1" dirty="0">
                <a:solidFill>
                  <a:prstClr val="white"/>
                </a:solidFill>
                <a:latin typeface="Georgia" panose="02040502050405020303" pitchFamily="18" charset="0"/>
              </a:rPr>
              <a:t> were lifted up. This is the living creature that I saw by the river of </a:t>
            </a:r>
            <a:r>
              <a:rPr lang="en-US" sz="4400" b="1" dirty="0" err="1">
                <a:solidFill>
                  <a:prstClr val="white"/>
                </a:solidFill>
                <a:latin typeface="Georgia" panose="02040502050405020303" pitchFamily="18" charset="0"/>
              </a:rPr>
              <a:t>Chebar</a:t>
            </a:r>
            <a:r>
              <a:rPr lang="en-US" sz="4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4122769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4:1   After this I looked, and, behold, a door was opened in heaven: and the first voice which I heard was as it were of a trumpet talking with me; which said, Come up hither, and I will shew thee things which must be hereafter.</a:t>
            </a: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25:19-20   And make one cherub on the one end, and the other cherub on the other end: even of the mercy seat shall ye make the </a:t>
            </a:r>
            <a:r>
              <a:rPr lang="en-US" sz="4000" b="1" dirty="0" err="1">
                <a:solidFill>
                  <a:prstClr val="white"/>
                </a:solidFill>
                <a:latin typeface="Georgia" panose="02040502050405020303" pitchFamily="18" charset="0"/>
              </a:rPr>
              <a:t>cherubims</a:t>
            </a:r>
            <a:r>
              <a:rPr lang="en-US" sz="4000" b="1" dirty="0">
                <a:solidFill>
                  <a:prstClr val="white"/>
                </a:solidFill>
                <a:latin typeface="Georgia" panose="02040502050405020303" pitchFamily="18" charset="0"/>
              </a:rPr>
              <a:t> on the two ends thereof.  20 And the </a:t>
            </a:r>
            <a:r>
              <a:rPr lang="en-US" sz="4000" b="1" dirty="0" err="1">
                <a:solidFill>
                  <a:prstClr val="white"/>
                </a:solidFill>
                <a:latin typeface="Georgia" panose="02040502050405020303" pitchFamily="18" charset="0"/>
              </a:rPr>
              <a:t>cherubims</a:t>
            </a:r>
            <a:r>
              <a:rPr lang="en-US" sz="4000" b="1" dirty="0">
                <a:solidFill>
                  <a:prstClr val="white"/>
                </a:solidFill>
                <a:latin typeface="Georgia" panose="02040502050405020303" pitchFamily="18" charset="0"/>
              </a:rPr>
              <a:t> shall stretch forth their wings on high, covering the mercy seat with their wings, and their faces shall look one to another; toward the mercy seat shall the faces of the </a:t>
            </a:r>
            <a:r>
              <a:rPr lang="en-US" sz="4000" b="1" dirty="0" err="1">
                <a:solidFill>
                  <a:prstClr val="white"/>
                </a:solidFill>
                <a:latin typeface="Georgia" panose="02040502050405020303" pitchFamily="18" charset="0"/>
              </a:rPr>
              <a:t>cherubims</a:t>
            </a:r>
            <a:r>
              <a:rPr lang="en-US" sz="4000" b="1" dirty="0">
                <a:solidFill>
                  <a:prstClr val="white"/>
                </a:solidFill>
                <a:latin typeface="Georgia" panose="02040502050405020303" pitchFamily="18" charset="0"/>
              </a:rPr>
              <a:t> be.</a:t>
            </a:r>
          </a:p>
        </p:txBody>
      </p:sp>
    </p:spTree>
    <p:extLst>
      <p:ext uri="{BB962C8B-B14F-4D97-AF65-F5344CB8AC3E}">
        <p14:creationId xmlns:p14="http://schemas.microsoft.com/office/powerpoint/2010/main" val="169176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22:11   And he rode upon a cherub, and did fly: and he was seen upon the wings of the wind.</a:t>
            </a:r>
          </a:p>
        </p:txBody>
      </p:sp>
    </p:spTree>
    <p:extLst>
      <p:ext uri="{BB962C8B-B14F-4D97-AF65-F5344CB8AC3E}">
        <p14:creationId xmlns:p14="http://schemas.microsoft.com/office/powerpoint/2010/main" val="2662644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18:10   And he rode upon a cherub, and did fly: yea, he did fly upon the wings of the wind.</a:t>
            </a:r>
          </a:p>
        </p:txBody>
      </p:sp>
    </p:spTree>
    <p:extLst>
      <p:ext uri="{BB962C8B-B14F-4D97-AF65-F5344CB8AC3E}">
        <p14:creationId xmlns:p14="http://schemas.microsoft.com/office/powerpoint/2010/main" val="2912883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4:7   And the first beast was like a lion, and the second beast like a calf, and the third beast had a face as a man, and the fourth beast was like a flying eagle.</a:t>
            </a:r>
          </a:p>
        </p:txBody>
      </p:sp>
    </p:spTree>
    <p:extLst>
      <p:ext uri="{BB962C8B-B14F-4D97-AF65-F5344CB8AC3E}">
        <p14:creationId xmlns:p14="http://schemas.microsoft.com/office/powerpoint/2010/main" val="3946439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4:8   And the four beasts had each of them six wings about him; and they were full of eyes within: and they rest not day and night, saying, Holy, holy, holy, Lord God Almighty, which was, and is, and is to come.</a:t>
            </a:r>
          </a:p>
        </p:txBody>
      </p:sp>
    </p:spTree>
    <p:extLst>
      <p:ext uri="{BB962C8B-B14F-4D97-AF65-F5344CB8AC3E}">
        <p14:creationId xmlns:p14="http://schemas.microsoft.com/office/powerpoint/2010/main" val="1290790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6:1-3   In the year that king </a:t>
            </a:r>
            <a:r>
              <a:rPr lang="en-US" sz="4000" b="1" dirty="0" err="1">
                <a:solidFill>
                  <a:prstClr val="white"/>
                </a:solidFill>
                <a:latin typeface="Georgia" panose="02040502050405020303" pitchFamily="18" charset="0"/>
              </a:rPr>
              <a:t>Uzziah</a:t>
            </a:r>
            <a:r>
              <a:rPr lang="en-US" sz="4000" b="1" dirty="0">
                <a:solidFill>
                  <a:prstClr val="white"/>
                </a:solidFill>
                <a:latin typeface="Georgia" panose="02040502050405020303" pitchFamily="18" charset="0"/>
              </a:rPr>
              <a:t> died I saw also the Lord sitting upon a throne, high and lifted up, and his train filled the temple.  2 Above it stood the </a:t>
            </a:r>
            <a:r>
              <a:rPr lang="en-US" sz="4000" b="1" dirty="0" err="1">
                <a:solidFill>
                  <a:prstClr val="white"/>
                </a:solidFill>
                <a:latin typeface="Georgia" panose="02040502050405020303" pitchFamily="18" charset="0"/>
              </a:rPr>
              <a:t>seraphims</a:t>
            </a:r>
            <a:r>
              <a:rPr lang="en-US" sz="4000" b="1" dirty="0">
                <a:solidFill>
                  <a:prstClr val="white"/>
                </a:solidFill>
                <a:latin typeface="Georgia" panose="02040502050405020303" pitchFamily="18" charset="0"/>
              </a:rPr>
              <a:t>: each one had six wings; with twain he covered his face, and with twain he covered his feet, and with twain he did fly.  3 And one cried unto another, and said, Holy, holy, holy, is the LORD of hosts: the whole earth is full of his glory.</a:t>
            </a:r>
          </a:p>
        </p:txBody>
      </p:sp>
    </p:spTree>
    <p:extLst>
      <p:ext uri="{BB962C8B-B14F-4D97-AF65-F5344CB8AC3E}">
        <p14:creationId xmlns:p14="http://schemas.microsoft.com/office/powerpoint/2010/main" val="2344709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47398"/>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4:9-11   And when those beasts give glory and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and thanks to him that sat on the throne, who </a:t>
            </a:r>
            <a:r>
              <a:rPr lang="en-US" sz="3600" b="1" dirty="0" err="1">
                <a:solidFill>
                  <a:prstClr val="white"/>
                </a:solidFill>
                <a:latin typeface="Georgia" panose="02040502050405020303" pitchFamily="18" charset="0"/>
              </a:rPr>
              <a:t>liveth</a:t>
            </a:r>
            <a:r>
              <a:rPr lang="en-US" sz="3600" b="1" dirty="0">
                <a:solidFill>
                  <a:prstClr val="white"/>
                </a:solidFill>
                <a:latin typeface="Georgia" panose="02040502050405020303" pitchFamily="18" charset="0"/>
              </a:rPr>
              <a:t> for ever and ever,  10 The four and twenty elders fall down before him that sat on the throne, and worship him that </a:t>
            </a:r>
            <a:r>
              <a:rPr lang="en-US" sz="3600" b="1" dirty="0" err="1">
                <a:solidFill>
                  <a:prstClr val="white"/>
                </a:solidFill>
                <a:latin typeface="Georgia" panose="02040502050405020303" pitchFamily="18" charset="0"/>
              </a:rPr>
              <a:t>liveth</a:t>
            </a:r>
            <a:r>
              <a:rPr lang="en-US" sz="3600" b="1" dirty="0">
                <a:solidFill>
                  <a:prstClr val="white"/>
                </a:solidFill>
                <a:latin typeface="Georgia" panose="02040502050405020303" pitchFamily="18" charset="0"/>
              </a:rPr>
              <a:t> for ever and ever, and cast their crowns before the throne, saying,  11 Thou art worthy, O Lord, to receive glory and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and power: for thou hast created all things, and for thy pleasure they are and were created.</a:t>
            </a:r>
          </a:p>
        </p:txBody>
      </p:sp>
    </p:spTree>
    <p:extLst>
      <p:ext uri="{BB962C8B-B14F-4D97-AF65-F5344CB8AC3E}">
        <p14:creationId xmlns:p14="http://schemas.microsoft.com/office/powerpoint/2010/main" val="2131067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47398"/>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5:17   Let the elders that rule well be counted worthy of double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especially they who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in the word and doctrine.</a:t>
            </a:r>
          </a:p>
        </p:txBody>
      </p:sp>
    </p:spTree>
    <p:extLst>
      <p:ext uri="{BB962C8B-B14F-4D97-AF65-F5344CB8AC3E}">
        <p14:creationId xmlns:p14="http://schemas.microsoft.com/office/powerpoint/2010/main" val="2064911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32757" y="47398"/>
            <a:ext cx="11720946"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Hebrews 13:15-17   By him therefore let us offer the sacrifice of praise to God continually, that is, the fruit of our lips giving thanks to his name.  16 But to do good and to communicate forget not: for with such sacrifices God is well pleased.  17 Obey them that have the rule over you, and submit yourselves: for they watch for your souls, as they that must give account, that they may do it with joy, and not with grief: for that is unprofitable for you.</a:t>
            </a:r>
          </a:p>
        </p:txBody>
      </p:sp>
    </p:spTree>
    <p:extLst>
      <p:ext uri="{BB962C8B-B14F-4D97-AF65-F5344CB8AC3E}">
        <p14:creationId xmlns:p14="http://schemas.microsoft.com/office/powerpoint/2010/main" val="822130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72337"/>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1:19   Write the things which thou hast seen, and the things which are, and the things which shall be hereafter;</a:t>
            </a:r>
          </a:p>
        </p:txBody>
      </p:sp>
    </p:spTree>
    <p:extLst>
      <p:ext uri="{BB962C8B-B14F-4D97-AF65-F5344CB8AC3E}">
        <p14:creationId xmlns:p14="http://schemas.microsoft.com/office/powerpoint/2010/main" val="338194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4:1   After this I looked, and, behold, a door was opened in heaven: and the first voice which I heard was as it were of a trumpet talking with me; which said, Come up hither, and I will shew thee things which must be hereafter.</a:t>
            </a:r>
          </a:p>
        </p:txBody>
      </p:sp>
    </p:spTree>
    <p:extLst>
      <p:ext uri="{BB962C8B-B14F-4D97-AF65-F5344CB8AC3E}">
        <p14:creationId xmlns:p14="http://schemas.microsoft.com/office/powerpoint/2010/main" val="229390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4:1   After this I looked, and, behold, a door was opened in heaven: and the first voice which I heard was as it were of a trumpet talking with me; which said, Come up hither, and I will shew thee things which must be hereafter.</a:t>
            </a:r>
          </a:p>
        </p:txBody>
      </p:sp>
    </p:spTree>
    <p:extLst>
      <p:ext uri="{BB962C8B-B14F-4D97-AF65-F5344CB8AC3E}">
        <p14:creationId xmlns:p14="http://schemas.microsoft.com/office/powerpoint/2010/main" val="86500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9135" y="197032"/>
            <a:ext cx="11463250"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4:1-2   After this I looked, and, behold, a door was opened in heaven: and the first voice which I heard was as it were of a trumpet talking with me; which said, Come up hither, and I will shew thee things which must be hereafter.  2 And immediately I was in the spirit: and, behold, a throne was set in heaven, and one sat on the throne.</a:t>
            </a:r>
          </a:p>
        </p:txBody>
      </p:sp>
    </p:spTree>
    <p:extLst>
      <p:ext uri="{BB962C8B-B14F-4D97-AF65-F5344CB8AC3E}">
        <p14:creationId xmlns:p14="http://schemas.microsoft.com/office/powerpoint/2010/main" val="657739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192003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6:12   And I beheld when he had opened the sixth seal, and, lo, there was a great earthquake; and the sun became black as sackcloth of hair, and the moon became as blood;</a:t>
            </a:r>
          </a:p>
        </p:txBody>
      </p:sp>
    </p:spTree>
    <p:extLst>
      <p:ext uri="{BB962C8B-B14F-4D97-AF65-F5344CB8AC3E}">
        <p14:creationId xmlns:p14="http://schemas.microsoft.com/office/powerpoint/2010/main" val="859993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4273</TotalTime>
  <Words>2196</Words>
  <Application>Microsoft Office PowerPoint</Application>
  <PresentationFormat>Widescreen</PresentationFormat>
  <Paragraphs>74</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91</cp:revision>
  <dcterms:created xsi:type="dcterms:W3CDTF">2019-08-31T20:33:16Z</dcterms:created>
  <dcterms:modified xsi:type="dcterms:W3CDTF">2019-10-26T16:26:33Z</dcterms:modified>
</cp:coreProperties>
</file>