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Luke 21:20-21   And when ye shall see Jerusalem compassed with armies, then know that the desolation thereof is nigh.  21 Then let them which are in Judaea flee to the mountains; and let them which are in the midst of it depart out; and let not them that are in the countries enter thereinto.</a:t>
            </a:r>
            <a:endParaRPr lang="en-US" sz="4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14:34   After the number of the days in which ye searched the land, even forty days, each day for a year, shall ye bear your iniquities, even forty years, and ye shall know my breach of promise.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4:6   And when thou hast accomplished them, lie again on thy right side, and thou shalt bear the iniquity of the house of Judah forty days: I have appointed thee each day for a year.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94" y="1629519"/>
            <a:ext cx="10515600" cy="2442562"/>
          </a:xfrm>
          <a:prstGeom prst="rect">
            <a:avLst/>
          </a:prstGeom>
        </p:spPr>
      </p:pic>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25:8   And thou shalt number seven sabbaths of years unto thee, seven times seven years; and the space of the seven sabbaths of years shall be unto thee forty and nine years.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Daniel 12:7   And I heard the man clothed in linen, which was upon the waters of the river, when he held up his right hand and his left hand unto heaven, and sware by him that liveth for ever that it shall be for a time, times, and an half; and when he shall have accomplished to scatter the power of the holy people, all these things shall be finished.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186309"/>
          </a:xfrm>
          <a:prstGeom prst="rect">
            <a:avLst/>
          </a:prstGeom>
        </p:spPr>
        <p:txBody>
          <a:bodyPr wrap="square">
            <a:spAutoFit/>
          </a:bodyPr>
          <a:lstStyle/>
          <a:p>
            <a:pPr algn="just">
              <a:tabLst>
                <a:tab pos="346075" algn="l"/>
              </a:tabLst>
            </a:pPr>
            <a:r>
              <a:rPr lang="en-US" sz="3300" b="1" dirty="0">
                <a:solidFill>
                  <a:prstClr val="white"/>
                </a:solidFill>
                <a:latin typeface="Georgia" panose="02040502050405020303" pitchFamily="18" charset="0"/>
              </a:rPr>
              <a:t>Daniel 7:23-25   Thus he said, The fourth beast shall be the fourth kingdom upon earth, which shall be diverse from all kingdoms, and shall devour the whole earth, and shall tread it down, and break it in pieces.  24 And the ten horns out of this kingdom are ten kings that shall arise: and another shall rise after them; and he shall be diverse from the first, and he shall subdue three kings.  25 And he shall speak great words against the most High, and shall wear out the saints of the most High, and think to change times and laws: and they shall be given into his hand until a time and times and the dividing of time.</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13:5-7   And there was given unto him a mouth speaking great things and blasphemies; and power was given unto him to continue forty and two months.  6 And he opened his mouth in blasphemy against God, to blaspheme his name, and his tabernacle, and them that dwell in heaven.  7 And it was given unto him to make war with the saints, and to overcome them: and power was given him over all kindreds, and tongues, and nations.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12:5-6   And she brought forth a man child, who was to rule all nations with a rod of iron: and her child was caught up unto God, and to his throne.  6 And the woman fled into the wilderness, where she hath a place prepared of God, that they should feed her there a thousand two hundred and threescore days.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12:14-15   And to the woman were given two wings of a great eagle, that she might fly into the wilderness, into her place, where she is nourished for a time, and times, and half a time, from the face of the serpent.  15 And the serpent cast out of his mouth water as a flood after the woman, that he might cause her to be carried away of the flood.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936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64304"/>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Daniel’s 70</a:t>
            </a:r>
            <a:r>
              <a:rPr lang="en-US" sz="8000" b="1" baseline="30000"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 Week</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Tribulation</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12:17   And the dragon was wroth with the woman, and went to make war with the remnant of her seed, which keep the commandments of God, and have the testimony of Jesus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8:14   And he said unto me, Unto two thousand and three hundred days; then shall the sanctuary be cleansed.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Daniel 12:11-12   And from the time that the daily sacrifice shall be taken away, and the abomination that maketh desolate set up, there shall be a thousand two hundred and ninety days.  12 Blessed is he that waiteth, and cometh to the thousand three hundred and five and thirty days.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11:2-3   But the court which is without the temple leave out, and measure it not; for it is given unto the Gentiles: and the holy city shall they tread under foot forty and two months.  3 And I will give power unto my two witnesses, and they shall prophesy a thousand two hundred and threescore days, clothed in sackcloth.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24:4-5   And Jesus answered and said unto them, Take heed that no man deceive you.  5 For many shall come in my name, saying, I am Christ; and shall deceive many.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24:6   And ye shall hear of wars and rumours of wars: see that ye be not troubled: for all these things must come to pass, but the end is not yet.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24:7-9   For nation shall rise against nation, and kingdom against kingdom: and there shall be famines, and pestilences, and earthquakes, in divers places.  8 All these are the beginning of sorrows.  9 Then shall they deliver you up to be afflicted, and shall kill you: and ye shall be hated of all nations for my name's sake.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24:10-14   And then shall many be offended, and shall betray one another, and shall hate one another.  11 And many false prophets shall rise, and shall deceive many.  12 And because iniquity shall abound, the love of many shall wax cold.  13 But he that shall endure unto the end, the same shall be saved.  14 And this gospel of the kingdom shall be preached in all the world for a witness unto all nations; and then shall the end come.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24:15   When ye therefore shall see the abomination of desolation, spoken of by Daniel the prophet, stand in the holy place, (whoso readeth, let him understand:)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9:24   Seventy weeks are determined upon thy people and upon thy holy city, to finish the transgression, and to make an end of sins, and to make reconciliation for iniquity, and to bring in everlasting righteousness, and to seal up the vision and prophecy, and to anoint the most Holy.</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24:16-20   Then let them which be in Judaea flee into the mountains:  17 Let him which is on the housetop not come down to take any thing out of his house:  18 Neither let him which is in the field return back to take his clothes.  19 And woe unto them that are with child, and to them that give suck in those days!  20 But pray ye that your flight be not in the winter, neither on the sabbath day: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24:21-22   For then shall be great tribulation, such as was not since the beginning of the world to this time, no, nor ever shall be.  22 And except those days should be shortened, there should no flesh be saved: but for the elect's sake those days shall be shortened.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24:23-25   Then if any man shall say unto you, Lo, here is Christ, or there; believe it not.  24 For there shall arise false Christs, and false prophets, and shall shew great signs and wonders; insomuch that, if it were possible, they shall deceive the very elect.  25 Behold, I have told you before.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24:26-28   Wherefore if they shall say unto you, Behold, he is in the desert; go not forth: behold, he is in the secret chambers; believe it not.  27 For as the lightning cometh out of the east, and shineth even unto the west; so shall also the coming of the Son of man be.  28 For wheresoever the carcase is, there will the eagles be gathered together.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Revelation 6:9-11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  11 And white robes were given unto every one of them; and it was said unto them, that they should rest yet for a little season, until their fellowservants also and their brethren, that should be killed as they were, should be fulfilled.</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770811"/>
          </a:xfrm>
          <a:prstGeom prst="rect">
            <a:avLst/>
          </a:prstGeom>
        </p:spPr>
        <p:txBody>
          <a:bodyPr wrap="square">
            <a:spAutoFit/>
          </a:bodyPr>
          <a:lstStyle/>
          <a:p>
            <a:pPr algn="just">
              <a:tabLst>
                <a:tab pos="346075" algn="l"/>
              </a:tabLst>
            </a:pPr>
            <a:r>
              <a:rPr lang="en-US" sz="4100" b="1" dirty="0">
                <a:solidFill>
                  <a:prstClr val="white"/>
                </a:solidFill>
                <a:latin typeface="Georgia" panose="02040502050405020303" pitchFamily="18" charset="0"/>
              </a:rPr>
              <a:t>Revelation 6:14-15   And the heaven departed as a scroll when it is rolled together; and every mountain and island were moved out of their places.  15 And the kings of the earth, and the great men, and the rich men, and the chief captains, and the mighty men, and every bondman, and every free man, hid themselves in the dens and in the rocks of the mountains;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6:16-17   And said to the mountains and rocks, Fall on us, and hide us from the face of him that sitteth on the throne, and from the wrath of the Lamb:  17 For the great day of his wrath is come; and who shall be able to stand?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1995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24:30-31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650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9:25   Know therefore and understand, that from the going forth of the commandment to restore and to build Jerusalem unto the Messiah the Prince shall be seven weeks, and threescore and two weeks: the street shall be built again, and the wall, even in troublous times.</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7:13-14   And one of the elders answered, saying unto me, What are these which are arrayed in white robes? and whence came they?  14 And I said unto him, Sir, thou knowest. And he said to me, These are they which came out of great tribulation, and have washed their robes, and made them white in the blood of the Lamb.</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56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9:26   And after threescore and two weeks shall Messiah be cut off, but not for himself: and the people of the prince that shall come shall destroy the city and the sanctuary; and the end thereof shall be with a flood, and unto the end of the war desolations are determined.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9:27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24:15   When ye therefore shall see the abomination of desolation, spoken of by Daniel the prophet, stand in the holy place, (whoso readeth, let him understand:)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7164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Mark 13:14   But when ye shall see the abomination of desolation, spoken of by Daniel the prophet, standing where it ought not, (let him that readeth understand,) then let them that be in Judaea flee to the mountains:</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108871</TotalTime>
  <Words>2503</Words>
  <Application>Microsoft Office PowerPoint</Application>
  <PresentationFormat>Widescreen</PresentationFormat>
  <Paragraphs>79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657</cp:revision>
  <cp:lastPrinted>2020-01-28T17:57:24Z</cp:lastPrinted>
  <dcterms:created xsi:type="dcterms:W3CDTF">2019-08-31T20:33:16Z</dcterms:created>
  <dcterms:modified xsi:type="dcterms:W3CDTF">2022-02-13T02:22:30Z</dcterms:modified>
</cp:coreProperties>
</file>