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9" r:id="rId14"/>
    <p:sldId id="661" r:id="rId15"/>
    <p:sldId id="662" r:id="rId16"/>
    <p:sldId id="663" r:id="rId17"/>
    <p:sldId id="664" r:id="rId18"/>
    <p:sldId id="665" r:id="rId19"/>
    <p:sldId id="667" r:id="rId20"/>
    <p:sldId id="668" r:id="rId21"/>
    <p:sldId id="669" r:id="rId22"/>
    <p:sldId id="670" r:id="rId23"/>
    <p:sldId id="671" r:id="rId24"/>
    <p:sldId id="672" r:id="rId25"/>
    <p:sldId id="673" r:id="rId26"/>
    <p:sldId id="674" r:id="rId27"/>
    <p:sldId id="712" r:id="rId28"/>
    <p:sldId id="713" r:id="rId29"/>
    <p:sldId id="714" r:id="rId30"/>
    <p:sldId id="715" r:id="rId31"/>
    <p:sldId id="716" r:id="rId32"/>
    <p:sldId id="717" r:id="rId33"/>
    <p:sldId id="718" r:id="rId34"/>
    <p:sldId id="719" r:id="rId35"/>
    <p:sldId id="720" r:id="rId36"/>
    <p:sldId id="721" r:id="rId37"/>
    <p:sldId id="722" r:id="rId38"/>
    <p:sldId id="723" r:id="rId39"/>
    <p:sldId id="724" r:id="rId40"/>
    <p:sldId id="725" r:id="rId41"/>
    <p:sldId id="726" r:id="rId42"/>
    <p:sldId id="727" r:id="rId43"/>
    <p:sldId id="728" r:id="rId44"/>
    <p:sldId id="729" r:id="rId45"/>
    <p:sldId id="730" r:id="rId46"/>
    <p:sldId id="731" r:id="rId47"/>
    <p:sldId id="732" r:id="rId48"/>
    <p:sldId id="733" r:id="rId49"/>
    <p:sldId id="734" r:id="rId50"/>
    <p:sldId id="735" r:id="rId51"/>
    <p:sldId id="736" r:id="rId52"/>
    <p:sldId id="737" r:id="rId53"/>
    <p:sldId id="738" r:id="rId54"/>
    <p:sldId id="739" r:id="rId55"/>
    <p:sldId id="740" r:id="rId56"/>
    <p:sldId id="741" r:id="rId5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2952" autoAdjust="0"/>
  </p:normalViewPr>
  <p:slideViewPr>
    <p:cSldViewPr snapToGrid="0">
      <p:cViewPr varScale="1">
        <p:scale>
          <a:sx n="116" d="100"/>
          <a:sy n="116" d="100"/>
        </p:scale>
        <p:origin x="2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0686"/>
            <a:ext cx="11762509" cy="5755422"/>
          </a:xfrm>
          <a:prstGeom prst="rect">
            <a:avLst/>
          </a:prstGeom>
        </p:spPr>
        <p:txBody>
          <a:bodyPr wrap="square">
            <a:spAutoFit/>
          </a:bodyPr>
          <a:lstStyle/>
          <a:p>
            <a:pPr marL="685800" indent="-685800">
              <a:buFont typeface="Wingdings" panose="05000000000000000000" pitchFamily="2" charset="2"/>
              <a:buChar char="§"/>
            </a:pPr>
            <a:r>
              <a:rPr lang="en-US" sz="5000" b="1" dirty="0" smtClean="0">
                <a:solidFill>
                  <a:prstClr val="white"/>
                </a:solidFill>
                <a:latin typeface="Georgia" panose="02040502050405020303" pitchFamily="18" charset="0"/>
              </a:rPr>
              <a:t>hate, hated, hatefully, haters, hatest, hateth</a:t>
            </a:r>
          </a:p>
          <a:p>
            <a:endParaRPr lang="en-US" b="1" dirty="0" smtClean="0">
              <a:solidFill>
                <a:prstClr val="white"/>
              </a:solidFill>
              <a:latin typeface="Georgia" panose="02040502050405020303" pitchFamily="18" charset="0"/>
            </a:endParaRPr>
          </a:p>
          <a:p>
            <a:pPr marL="685800" indent="-685800">
              <a:buFont typeface="Wingdings" panose="05000000000000000000" pitchFamily="2" charset="2"/>
              <a:buChar char="§"/>
            </a:pPr>
            <a:r>
              <a:rPr lang="en-US" sz="5000" b="1" dirty="0" smtClean="0">
                <a:solidFill>
                  <a:prstClr val="white"/>
                </a:solidFill>
                <a:latin typeface="Georgia" panose="02040502050405020303" pitchFamily="18" charset="0"/>
              </a:rPr>
              <a:t>abhor, abhorred, abhorrest, abhorreth, abhorring</a:t>
            </a:r>
          </a:p>
          <a:p>
            <a:endParaRPr lang="en-US" b="1" dirty="0" smtClean="0">
              <a:solidFill>
                <a:prstClr val="white"/>
              </a:solidFill>
              <a:latin typeface="Georgia" panose="02040502050405020303" pitchFamily="18" charset="0"/>
            </a:endParaRPr>
          </a:p>
          <a:p>
            <a:pPr marL="685800" indent="-685800">
              <a:buFont typeface="Wingdings" panose="05000000000000000000" pitchFamily="2" charset="2"/>
              <a:buChar char="§"/>
            </a:pPr>
            <a:r>
              <a:rPr lang="en-US" sz="5000" b="1" dirty="0" smtClean="0">
                <a:solidFill>
                  <a:prstClr val="white"/>
                </a:solidFill>
                <a:latin typeface="Georgia" panose="02040502050405020303" pitchFamily="18" charset="0"/>
              </a:rPr>
              <a:t>contemn, contemned</a:t>
            </a:r>
          </a:p>
          <a:p>
            <a:endParaRPr lang="en-US" b="1" dirty="0" smtClean="0">
              <a:solidFill>
                <a:prstClr val="white"/>
              </a:solidFill>
              <a:latin typeface="Georgia" panose="02040502050405020303" pitchFamily="18" charset="0"/>
            </a:endParaRPr>
          </a:p>
          <a:p>
            <a:pPr marL="685800" indent="-685800">
              <a:buFont typeface="Wingdings" panose="05000000000000000000" pitchFamily="2" charset="2"/>
              <a:buChar char="§"/>
            </a:pPr>
            <a:r>
              <a:rPr lang="en-US" sz="5000" b="1" dirty="0" smtClean="0">
                <a:solidFill>
                  <a:prstClr val="white"/>
                </a:solidFill>
                <a:latin typeface="Georgia" panose="02040502050405020303" pitchFamily="18" charset="0"/>
              </a:rPr>
              <a:t>detest, detestable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452" y="0"/>
            <a:ext cx="5444696" cy="6858000"/>
          </a:xfrm>
          <a:prstGeom prst="rect">
            <a:avLst/>
          </a:prstGeom>
        </p:spPr>
      </p:pic>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Leviticus 20:22-24   Ye shall therefore keep all my statutes, and all my judgments, and do them: that the land, whither I bring you to dwell therein, spue you not out.  23 And ye shall not walk in the manners of the nation, which I cast out before you: for they committed all these things, and therefore I abhorred them.  24 But I have said unto you, Ye shall inherit their land, and I will give it unto you to possess it, a land that floweth with milk and honey: I am the LORD your God, which have separated you from other people.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Leviticus 26:27-30   And if ye will not for all this hearken unto me, but walk contrary unto me;  28 Then I will walk contrary unto you also in fury; and I, even I, will chastise you seven times for your sins.  29 And ye shall eat the flesh of your sons, and the flesh of your daughters shall ye eat.  30 And I will destroy your high places, and cut down your images, and cast your carcases upon the carcases of your idols, and my soul shall abhor you.</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5262979"/>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Deuteronomy 12:31   Thou shalt not do so unto the LORD thy God: for every abomination to the LORD, which he hateth, have they done unto their gods; for even their sons and their daughters they have burnt in the fire to their gods.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Ecclesiastes 3:8   A time to love, and a time to hate; a time of war, and a time of peace.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18:22   Thou shalt not lie with mankind, as with womankind: it is abomination.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3185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02464"/>
            <a:ext cx="12192000" cy="4439292"/>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God of Love</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And</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God of Hate</a:t>
            </a:r>
            <a:endParaRPr lang="en-US" sz="4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Deuteronomy 16:22   Neither shalt thou set thee up any image; which the LORD thy God hateth.</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Deuteronomy 32:16-18   They provoked him to jealousy with strange gods, with abominations provoked they him to anger.  17 They sacrificed unto devils, not to God; to gods whom they knew not, to new gods that came newly up, whom your fathers feared not.  18 Of the Rock that begat thee thou art unmindful, and hast forgotten God that formed thee.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32:19-20   And when the LORD saw it, he abhorred them, because of the provoking of his sons, and of his daughters.  20 And he said, I will hide my face from them, I will see what their end shall be: for they are a very froward generation, children in whom is no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hatest all workers of iniquity.  6 Thou shalt destroy them that speak leasing: the LORD will abhor the bloody and deceitful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12:9   Let love be without dissimulation. Abhor that which is evil; cleave to that which is good.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Thessalonians 3:10   For even when we were with you, this we commanded you, that if any would not work, neither should he eat.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10:3   For the wicked boasteth of his heart's desire, and blesseth the covetous, whom the LORD abhorreth.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11:5   The LORD trieth the righteous: but the wicked and him that loveth violence his soul hateth.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15:4   In whose eyes a vile person is contemned; but he honoureth them that fear the LORD. He that sweareth to his own hurt, and changeth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7:16   Therefore pray not thou for this people, neither lift up cry nor prayer for them, neither make intercession to me: for I will not hear thee.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4:7-9   Beloved, let us love one another: for love is of God; and every one that loveth is born of God, and knoweth God.  8 He that loveth not knoweth not God; for God is love.  9 In this was manifested the love of God toward us, because that God sent his only begotten Son into the world, that we might live through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Jeremiah 14:11   Then said the LORD unto me, Pray not for this people for their good.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36:4   He deviseth mischief upon his bed; he setteth himself in a way that is not good; he abhorreth not evil.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45:7   Thou lovest righteousness, and hatest wickedness: therefore God, thy God, hath anointed thee with the oil of gladness above thy fellows.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78:58-61   For they provoked him to anger with their high places, and moved him to jealousy with their graven images.  59 When God heard this, he was wroth, and greatly abhorred Israel:  60 So that he forsook the tabernacle of Shiloh, the tent which he placed among men;  61 And delivered his strength into captivity, and his glory into the enemy's hand.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97:10   Ye that love the LORD, hate evil: he preserveth the souls of his saints; he delivereth them out of the hand of the wicked.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Psalm 119:104   Through thy precepts I get understanding: therefore I hate every false way.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Psalm 119:163   I hate and abhor lying: but thy law do I love.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19956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6503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deviseth wicked imaginations, feet that be swift in running to mischief,  19 A false witness that speaketh lies, and he that soweth discord among brethren.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56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arrogancy, and the evil way, and the froward mouth, do I hate.</a:t>
            </a:r>
          </a:p>
        </p:txBody>
      </p:sp>
    </p:spTree>
    <p:extLst>
      <p:ext uri="{BB962C8B-B14F-4D97-AF65-F5344CB8AC3E}">
        <p14:creationId xmlns:p14="http://schemas.microsoft.com/office/powerpoint/2010/main" val="6062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4:10-13   Herein is love, not that we loved God, but that he loved us, and sent his Son to be the propitiation for our sins.  11 Beloved, if God so loved us, we ought also to love one another.  12 No man hath seen God at any time. If we love one another, God dwelleth in us, and his love is perfected in us.  13 Hereby know we that we dwell in him, and he in us, because he hath given us of his Spirit.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22:14   The mouth of strange women is a deep pit: he that is abhorred of the LORD shall fall therein.</a:t>
            </a:r>
          </a:p>
        </p:txBody>
      </p:sp>
    </p:spTree>
    <p:extLst>
      <p:ext uri="{BB962C8B-B14F-4D97-AF65-F5344CB8AC3E}">
        <p14:creationId xmlns:p14="http://schemas.microsoft.com/office/powerpoint/2010/main" val="514325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1:14   Your new moons and your appointed feasts my soul hateth: they are a trouble unto me; I am weary to bear them.</a:t>
            </a:r>
          </a:p>
        </p:txBody>
      </p:sp>
    </p:spTree>
    <p:extLst>
      <p:ext uri="{BB962C8B-B14F-4D97-AF65-F5344CB8AC3E}">
        <p14:creationId xmlns:p14="http://schemas.microsoft.com/office/powerpoint/2010/main" val="3129686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61:8   For I the LORD love judgment, I hate robbery for burnt offering; and I will direct their work in truth, and I will make an everlasting covenant with them.</a:t>
            </a:r>
          </a:p>
        </p:txBody>
      </p:sp>
    </p:spTree>
    <p:extLst>
      <p:ext uri="{BB962C8B-B14F-4D97-AF65-F5344CB8AC3E}">
        <p14:creationId xmlns:p14="http://schemas.microsoft.com/office/powerpoint/2010/main" val="3600348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12:8   Mine heritage is unto me as a lion in the forest; it crieth out against me: therefore have I hated it.</a:t>
            </a:r>
          </a:p>
        </p:txBody>
      </p:sp>
    </p:spTree>
    <p:extLst>
      <p:ext uri="{BB962C8B-B14F-4D97-AF65-F5344CB8AC3E}">
        <p14:creationId xmlns:p14="http://schemas.microsoft.com/office/powerpoint/2010/main" val="1858993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63231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Jeremiah 44:4   Howbeit I sent unto you all my servants the prophets, rising early and sending them, saying, Oh, do not this abominable thing that I hate.</a:t>
            </a:r>
          </a:p>
        </p:txBody>
      </p:sp>
    </p:spTree>
    <p:extLst>
      <p:ext uri="{BB962C8B-B14F-4D97-AF65-F5344CB8AC3E}">
        <p14:creationId xmlns:p14="http://schemas.microsoft.com/office/powerpoint/2010/main" val="467982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Hosea 9:15-16   All their wickedness is in Gilgal: for there I hated them: for the wickedness of their doings I will drive them out of mine house, I will love them no more: all their princes are revolters.  16 Ephraim is smitten, their root is dried up, they shall bear no fruit: yea, though they bring forth, yet will I slay even the beloved fruit of their womb.</a:t>
            </a:r>
          </a:p>
        </p:txBody>
      </p:sp>
    </p:spTree>
    <p:extLst>
      <p:ext uri="{BB962C8B-B14F-4D97-AF65-F5344CB8AC3E}">
        <p14:creationId xmlns:p14="http://schemas.microsoft.com/office/powerpoint/2010/main" val="2886456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63231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Amos 5:15   Hate the evil, and love the good, and establish judgment in the gate: it may be that the LORD God of hosts will be gracious unto the remnant of Joseph.</a:t>
            </a:r>
          </a:p>
        </p:txBody>
      </p:sp>
    </p:spTree>
    <p:extLst>
      <p:ext uri="{BB962C8B-B14F-4D97-AF65-F5344CB8AC3E}">
        <p14:creationId xmlns:p14="http://schemas.microsoft.com/office/powerpoint/2010/main" val="39810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Amos 5:21   I hate, I despise your feast days, and I will not smell in your solemn assemblies.</a:t>
            </a:r>
          </a:p>
        </p:txBody>
      </p:sp>
    </p:spTree>
    <p:extLst>
      <p:ext uri="{BB962C8B-B14F-4D97-AF65-F5344CB8AC3E}">
        <p14:creationId xmlns:p14="http://schemas.microsoft.com/office/powerpoint/2010/main" val="1585441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52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Micah 3:1-2   And I said, Hear, I pray you, O heads of Jacob, and ye princes of the house of Israel; Is it not for you to know judgment?  2 Who hate the good, and love the evil; who pluck off their skin from off them, and their flesh from off their bones;</a:t>
            </a:r>
          </a:p>
        </p:txBody>
      </p:sp>
    </p:spTree>
    <p:extLst>
      <p:ext uri="{BB962C8B-B14F-4D97-AF65-F5344CB8AC3E}">
        <p14:creationId xmlns:p14="http://schemas.microsoft.com/office/powerpoint/2010/main" val="3872178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Zechariah 8:17   And let none of you imagine evil in your hearts against his neighbour; and love no false oath: for all these are things that I hate, saith the LORD.</a:t>
            </a:r>
          </a:p>
        </p:txBody>
      </p:sp>
    </p:spTree>
    <p:extLst>
      <p:ext uri="{BB962C8B-B14F-4D97-AF65-F5344CB8AC3E}">
        <p14:creationId xmlns:p14="http://schemas.microsoft.com/office/powerpoint/2010/main" val="153997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4:14-16   And we have seen and do testify that the Father sent the Son to be the Saviour of the world.  15 Whosoever shall confess that Jesus is the Son of God, God dwelleth in him, and he in God.  16 And we have known and believed the love that God hath to us. God is love; and he that dwelleth in love dwelleth in God, and God in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Malachi 1:3   And I hated Esau, and laid his mountains and his heritage waste for the dragons of the wilderness.</a:t>
            </a:r>
          </a:p>
        </p:txBody>
      </p:sp>
    </p:spTree>
    <p:extLst>
      <p:ext uri="{BB962C8B-B14F-4D97-AF65-F5344CB8AC3E}">
        <p14:creationId xmlns:p14="http://schemas.microsoft.com/office/powerpoint/2010/main" val="2461506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9:13   As it is written, Jacob have I loved, but Esau have I hated.</a:t>
            </a:r>
          </a:p>
        </p:txBody>
      </p:sp>
    </p:spTree>
    <p:extLst>
      <p:ext uri="{BB962C8B-B14F-4D97-AF65-F5344CB8AC3E}">
        <p14:creationId xmlns:p14="http://schemas.microsoft.com/office/powerpoint/2010/main" val="1332259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1:9   Thou hast loved righteousness, and hated iniquity; therefore God, even thy God, hath anointed thee with the oil of gladness above thy fellows.</a:t>
            </a:r>
          </a:p>
        </p:txBody>
      </p:sp>
    </p:spTree>
    <p:extLst>
      <p:ext uri="{BB962C8B-B14F-4D97-AF65-F5344CB8AC3E}">
        <p14:creationId xmlns:p14="http://schemas.microsoft.com/office/powerpoint/2010/main" val="1098026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Revelation 2:6   But this thou hast, that thou hatest the deeds of the Nicolaitans, which I also hate.</a:t>
            </a:r>
          </a:p>
        </p:txBody>
      </p:sp>
    </p:spTree>
    <p:extLst>
      <p:ext uri="{BB962C8B-B14F-4D97-AF65-F5344CB8AC3E}">
        <p14:creationId xmlns:p14="http://schemas.microsoft.com/office/powerpoint/2010/main" val="2582316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Revelation 2:15   So hast thou also them that hold the doctrine of the Nicolaitans, which thing I hate.</a:t>
            </a:r>
          </a:p>
        </p:txBody>
      </p:sp>
    </p:spTree>
    <p:extLst>
      <p:ext uri="{BB962C8B-B14F-4D97-AF65-F5344CB8AC3E}">
        <p14:creationId xmlns:p14="http://schemas.microsoft.com/office/powerpoint/2010/main" val="978032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1725073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32:39-40   See now that I, even I, am he, and there is no god with me: I kill, and I make alive; I wound, and I heal: neither is there any that can deliver out of my hand.  40 For I lift up my hand to heaven, and say, I live for ever.</a:t>
            </a:r>
          </a:p>
        </p:txBody>
      </p:sp>
    </p:spTree>
    <p:extLst>
      <p:ext uri="{BB962C8B-B14F-4D97-AF65-F5344CB8AC3E}">
        <p14:creationId xmlns:p14="http://schemas.microsoft.com/office/powerpoint/2010/main" val="41513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5:5   And hope maketh not ashamed; because the love of God is shed abroad in our hearts by the Holy Ghost which is given unto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5:42   But I know you, that ye have not the love of God in you.</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2:5   But whoso keepeth his word, in him verily is the love of God perfected: hereby know we that we are in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2 John 6   And this is love, that we walk after his commandments. This is the commandment, That, as ye have heard from the beginning, ye should walk in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125259</TotalTime>
  <Words>2328</Words>
  <Application>Microsoft Office PowerPoint</Application>
  <PresentationFormat>Widescreen</PresentationFormat>
  <Paragraphs>117</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680</cp:revision>
  <cp:lastPrinted>2020-01-28T17:57:24Z</cp:lastPrinted>
  <dcterms:created xsi:type="dcterms:W3CDTF">2019-08-31T20:33:16Z</dcterms:created>
  <dcterms:modified xsi:type="dcterms:W3CDTF">2022-02-26T22:47:45Z</dcterms:modified>
</cp:coreProperties>
</file>